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34"/>
  </p:notesMasterIdLst>
  <p:sldIdLst>
    <p:sldId id="256" r:id="rId2"/>
    <p:sldId id="257" r:id="rId3"/>
    <p:sldId id="279" r:id="rId4"/>
    <p:sldId id="260" r:id="rId5"/>
    <p:sldId id="265" r:id="rId6"/>
    <p:sldId id="258" r:id="rId7"/>
    <p:sldId id="261" r:id="rId8"/>
    <p:sldId id="274" r:id="rId9"/>
    <p:sldId id="278" r:id="rId10"/>
    <p:sldId id="276" r:id="rId11"/>
    <p:sldId id="290" r:id="rId12"/>
    <p:sldId id="264" r:id="rId13"/>
    <p:sldId id="263" r:id="rId14"/>
    <p:sldId id="266" r:id="rId15"/>
    <p:sldId id="280" r:id="rId16"/>
    <p:sldId id="281" r:id="rId17"/>
    <p:sldId id="267" r:id="rId18"/>
    <p:sldId id="282" r:id="rId19"/>
    <p:sldId id="283" r:id="rId20"/>
    <p:sldId id="275" r:id="rId21"/>
    <p:sldId id="284" r:id="rId22"/>
    <p:sldId id="285" r:id="rId23"/>
    <p:sldId id="268" r:id="rId24"/>
    <p:sldId id="286" r:id="rId25"/>
    <p:sldId id="287" r:id="rId26"/>
    <p:sldId id="270" r:id="rId27"/>
    <p:sldId id="288" r:id="rId28"/>
    <p:sldId id="289" r:id="rId29"/>
    <p:sldId id="269" r:id="rId30"/>
    <p:sldId id="277" r:id="rId31"/>
    <p:sldId id="271" r:id="rId32"/>
    <p:sldId id="273"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42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75E62E-59F7-4A5E-AA62-B5D3AFD43526}"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939708A4-1F5D-470A-96C3-7397830E3ECC}">
      <dgm:prSet/>
      <dgm:spPr/>
      <dgm:t>
        <a:bodyPr/>
        <a:lstStyle/>
        <a:p>
          <a:pPr rtl="0"/>
          <a:r>
            <a:rPr lang="en-US" dirty="0" smtClean="0"/>
            <a:t>Client-side scripting language </a:t>
          </a:r>
          <a:endParaRPr lang="en-US" dirty="0"/>
        </a:p>
      </dgm:t>
    </dgm:pt>
    <dgm:pt modelId="{8826F236-60BB-4F7F-A995-370F12A01655}" type="parTrans" cxnId="{DA134DD3-99B7-4DB3-9038-735B80FEAD5A}">
      <dgm:prSet/>
      <dgm:spPr/>
      <dgm:t>
        <a:bodyPr/>
        <a:lstStyle/>
        <a:p>
          <a:endParaRPr lang="en-US"/>
        </a:p>
      </dgm:t>
    </dgm:pt>
    <dgm:pt modelId="{E1C70B71-3B61-4AEC-8EEB-4110CE404655}" type="sibTrans" cxnId="{DA134DD3-99B7-4DB3-9038-735B80FEAD5A}">
      <dgm:prSet/>
      <dgm:spPr/>
      <dgm:t>
        <a:bodyPr/>
        <a:lstStyle/>
        <a:p>
          <a:endParaRPr lang="en-US"/>
        </a:p>
      </dgm:t>
    </dgm:pt>
    <dgm:pt modelId="{3F948592-7FBA-4CA4-9985-716072E2D363}">
      <dgm:prSet/>
      <dgm:spPr/>
      <dgm:t>
        <a:bodyPr/>
        <a:lstStyle/>
        <a:p>
          <a:pPr rtl="0"/>
          <a:r>
            <a:rPr lang="en-US" dirty="0" smtClean="0"/>
            <a:t>Embedded </a:t>
          </a:r>
          <a:br>
            <a:rPr lang="en-US" dirty="0" smtClean="0"/>
          </a:br>
          <a:r>
            <a:rPr lang="en-US" dirty="0" smtClean="0"/>
            <a:t>in most browsers</a:t>
          </a:r>
          <a:endParaRPr lang="en-US" dirty="0"/>
        </a:p>
      </dgm:t>
    </dgm:pt>
    <dgm:pt modelId="{EA40127D-AFA6-4072-98CA-F83478312EB3}" type="parTrans" cxnId="{73AF8CE3-F55F-4773-BDDF-022EA74A4666}">
      <dgm:prSet/>
      <dgm:spPr/>
      <dgm:t>
        <a:bodyPr/>
        <a:lstStyle/>
        <a:p>
          <a:endParaRPr lang="en-US"/>
        </a:p>
      </dgm:t>
    </dgm:pt>
    <dgm:pt modelId="{8A835182-9464-45F6-9739-85930BA70584}" type="sibTrans" cxnId="{73AF8CE3-F55F-4773-BDDF-022EA74A4666}">
      <dgm:prSet/>
      <dgm:spPr/>
      <dgm:t>
        <a:bodyPr/>
        <a:lstStyle/>
        <a:p>
          <a:endParaRPr lang="en-US"/>
        </a:p>
      </dgm:t>
    </dgm:pt>
    <dgm:pt modelId="{B45127D2-80D1-4993-81D7-358634636086}">
      <dgm:prSet/>
      <dgm:spPr/>
      <dgm:t>
        <a:bodyPr/>
        <a:lstStyle/>
        <a:p>
          <a:pPr rtl="0"/>
          <a:r>
            <a:rPr lang="en-US" dirty="0" smtClean="0"/>
            <a:t>Used to make single web pages “interactive”</a:t>
          </a:r>
          <a:endParaRPr lang="en-US" dirty="0"/>
        </a:p>
      </dgm:t>
    </dgm:pt>
    <dgm:pt modelId="{A766F074-D62D-418D-A4C7-8BDC555DE480}" type="parTrans" cxnId="{D889BB3C-C2E3-4C65-9FF5-AFBB6A6AF8F8}">
      <dgm:prSet/>
      <dgm:spPr/>
      <dgm:t>
        <a:bodyPr/>
        <a:lstStyle/>
        <a:p>
          <a:endParaRPr lang="en-US"/>
        </a:p>
      </dgm:t>
    </dgm:pt>
    <dgm:pt modelId="{A73D5CC9-8CFC-459F-98F7-CA90334C1927}" type="sibTrans" cxnId="{D889BB3C-C2E3-4C65-9FF5-AFBB6A6AF8F8}">
      <dgm:prSet/>
      <dgm:spPr/>
      <dgm:t>
        <a:bodyPr/>
        <a:lstStyle/>
        <a:p>
          <a:endParaRPr lang="en-US"/>
        </a:p>
      </dgm:t>
    </dgm:pt>
    <dgm:pt modelId="{88056EAA-879E-4201-BD02-A90FC52519E1}">
      <dgm:prSet/>
      <dgm:spPr/>
      <dgm:t>
        <a:bodyPr/>
        <a:lstStyle/>
        <a:p>
          <a:pPr rtl="0"/>
          <a:r>
            <a:rPr lang="en-US" dirty="0" smtClean="0"/>
            <a:t>An extra layer on top of HTML and CSS</a:t>
          </a:r>
          <a:endParaRPr lang="en-US" dirty="0"/>
        </a:p>
      </dgm:t>
    </dgm:pt>
    <dgm:pt modelId="{F637D0F2-60EF-4EBE-8C6A-D642C88A236F}" type="parTrans" cxnId="{402DDEFE-709C-414B-8964-FDDF82ECABC7}">
      <dgm:prSet/>
      <dgm:spPr/>
      <dgm:t>
        <a:bodyPr/>
        <a:lstStyle/>
        <a:p>
          <a:endParaRPr lang="en-US"/>
        </a:p>
      </dgm:t>
    </dgm:pt>
    <dgm:pt modelId="{FE3A1DE2-1D4D-4D2C-AD1B-C33A532C755C}" type="sibTrans" cxnId="{402DDEFE-709C-414B-8964-FDDF82ECABC7}">
      <dgm:prSet/>
      <dgm:spPr/>
      <dgm:t>
        <a:bodyPr/>
        <a:lstStyle/>
        <a:p>
          <a:endParaRPr lang="en-US"/>
        </a:p>
      </dgm:t>
    </dgm:pt>
    <dgm:pt modelId="{7950DCBD-D89F-4DBF-95B6-B66E9305C6E4}" type="pres">
      <dgm:prSet presAssocID="{3E75E62E-59F7-4A5E-AA62-B5D3AFD43526}" presName="matrix" presStyleCnt="0">
        <dgm:presLayoutVars>
          <dgm:chMax val="1"/>
          <dgm:dir/>
          <dgm:resizeHandles val="exact"/>
        </dgm:presLayoutVars>
      </dgm:prSet>
      <dgm:spPr/>
      <dgm:t>
        <a:bodyPr/>
        <a:lstStyle/>
        <a:p>
          <a:endParaRPr lang="en-US"/>
        </a:p>
      </dgm:t>
    </dgm:pt>
    <dgm:pt modelId="{5127ACA1-060D-429E-B5C9-1CD078D338E6}" type="pres">
      <dgm:prSet presAssocID="{3E75E62E-59F7-4A5E-AA62-B5D3AFD43526}" presName="diamond" presStyleLbl="bgShp" presStyleIdx="0" presStyleCnt="1"/>
      <dgm:spPr/>
    </dgm:pt>
    <dgm:pt modelId="{CA724CBC-16C3-4502-8B1F-00F44C09DA5E}" type="pres">
      <dgm:prSet presAssocID="{3E75E62E-59F7-4A5E-AA62-B5D3AFD43526}" presName="quad1" presStyleLbl="node1" presStyleIdx="0" presStyleCnt="4">
        <dgm:presLayoutVars>
          <dgm:chMax val="0"/>
          <dgm:chPref val="0"/>
          <dgm:bulletEnabled val="1"/>
        </dgm:presLayoutVars>
      </dgm:prSet>
      <dgm:spPr/>
      <dgm:t>
        <a:bodyPr/>
        <a:lstStyle/>
        <a:p>
          <a:endParaRPr lang="en-US"/>
        </a:p>
      </dgm:t>
    </dgm:pt>
    <dgm:pt modelId="{9A804B34-AFBD-49E8-9D4C-0F102CFB7433}" type="pres">
      <dgm:prSet presAssocID="{3E75E62E-59F7-4A5E-AA62-B5D3AFD43526}" presName="quad2" presStyleLbl="node1" presStyleIdx="1" presStyleCnt="4">
        <dgm:presLayoutVars>
          <dgm:chMax val="0"/>
          <dgm:chPref val="0"/>
          <dgm:bulletEnabled val="1"/>
        </dgm:presLayoutVars>
      </dgm:prSet>
      <dgm:spPr/>
      <dgm:t>
        <a:bodyPr/>
        <a:lstStyle/>
        <a:p>
          <a:endParaRPr lang="en-US"/>
        </a:p>
      </dgm:t>
    </dgm:pt>
    <dgm:pt modelId="{3ED2B7A0-BC76-401A-8025-BD87680ADA57}" type="pres">
      <dgm:prSet presAssocID="{3E75E62E-59F7-4A5E-AA62-B5D3AFD43526}" presName="quad3" presStyleLbl="node1" presStyleIdx="2" presStyleCnt="4">
        <dgm:presLayoutVars>
          <dgm:chMax val="0"/>
          <dgm:chPref val="0"/>
          <dgm:bulletEnabled val="1"/>
        </dgm:presLayoutVars>
      </dgm:prSet>
      <dgm:spPr/>
      <dgm:t>
        <a:bodyPr/>
        <a:lstStyle/>
        <a:p>
          <a:endParaRPr lang="en-US"/>
        </a:p>
      </dgm:t>
    </dgm:pt>
    <dgm:pt modelId="{41B359D4-8D9D-4B94-9905-4F0955765243}" type="pres">
      <dgm:prSet presAssocID="{3E75E62E-59F7-4A5E-AA62-B5D3AFD43526}" presName="quad4" presStyleLbl="node1" presStyleIdx="3" presStyleCnt="4">
        <dgm:presLayoutVars>
          <dgm:chMax val="0"/>
          <dgm:chPref val="0"/>
          <dgm:bulletEnabled val="1"/>
        </dgm:presLayoutVars>
      </dgm:prSet>
      <dgm:spPr/>
      <dgm:t>
        <a:bodyPr/>
        <a:lstStyle/>
        <a:p>
          <a:endParaRPr lang="en-US"/>
        </a:p>
      </dgm:t>
    </dgm:pt>
  </dgm:ptLst>
  <dgm:cxnLst>
    <dgm:cxn modelId="{D889BB3C-C2E3-4C65-9FF5-AFBB6A6AF8F8}" srcId="{3E75E62E-59F7-4A5E-AA62-B5D3AFD43526}" destId="{B45127D2-80D1-4993-81D7-358634636086}" srcOrd="2" destOrd="0" parTransId="{A766F074-D62D-418D-A4C7-8BDC555DE480}" sibTransId="{A73D5CC9-8CFC-459F-98F7-CA90334C1927}"/>
    <dgm:cxn modelId="{60D8D928-266C-48FC-A100-83E08426CCF9}" type="presOf" srcId="{B45127D2-80D1-4993-81D7-358634636086}" destId="{3ED2B7A0-BC76-401A-8025-BD87680ADA57}" srcOrd="0" destOrd="0" presId="urn:microsoft.com/office/officeart/2005/8/layout/matrix3"/>
    <dgm:cxn modelId="{BC61E319-1FA5-4A48-8CAF-5F3201E9A675}" type="presOf" srcId="{88056EAA-879E-4201-BD02-A90FC52519E1}" destId="{41B359D4-8D9D-4B94-9905-4F0955765243}" srcOrd="0" destOrd="0" presId="urn:microsoft.com/office/officeart/2005/8/layout/matrix3"/>
    <dgm:cxn modelId="{600FBCD7-25BF-4A94-81E9-EE7D7B4B100E}" type="presOf" srcId="{3E75E62E-59F7-4A5E-AA62-B5D3AFD43526}" destId="{7950DCBD-D89F-4DBF-95B6-B66E9305C6E4}" srcOrd="0" destOrd="0" presId="urn:microsoft.com/office/officeart/2005/8/layout/matrix3"/>
    <dgm:cxn modelId="{DA134DD3-99B7-4DB3-9038-735B80FEAD5A}" srcId="{3E75E62E-59F7-4A5E-AA62-B5D3AFD43526}" destId="{939708A4-1F5D-470A-96C3-7397830E3ECC}" srcOrd="0" destOrd="0" parTransId="{8826F236-60BB-4F7F-A995-370F12A01655}" sibTransId="{E1C70B71-3B61-4AEC-8EEB-4110CE404655}"/>
    <dgm:cxn modelId="{73AF8CE3-F55F-4773-BDDF-022EA74A4666}" srcId="{3E75E62E-59F7-4A5E-AA62-B5D3AFD43526}" destId="{3F948592-7FBA-4CA4-9985-716072E2D363}" srcOrd="1" destOrd="0" parTransId="{EA40127D-AFA6-4072-98CA-F83478312EB3}" sibTransId="{8A835182-9464-45F6-9739-85930BA70584}"/>
    <dgm:cxn modelId="{183E37A2-88DD-47C3-ABCF-EF72E143A50E}" type="presOf" srcId="{939708A4-1F5D-470A-96C3-7397830E3ECC}" destId="{CA724CBC-16C3-4502-8B1F-00F44C09DA5E}" srcOrd="0" destOrd="0" presId="urn:microsoft.com/office/officeart/2005/8/layout/matrix3"/>
    <dgm:cxn modelId="{402DDEFE-709C-414B-8964-FDDF82ECABC7}" srcId="{3E75E62E-59F7-4A5E-AA62-B5D3AFD43526}" destId="{88056EAA-879E-4201-BD02-A90FC52519E1}" srcOrd="3" destOrd="0" parTransId="{F637D0F2-60EF-4EBE-8C6A-D642C88A236F}" sibTransId="{FE3A1DE2-1D4D-4D2C-AD1B-C33A532C755C}"/>
    <dgm:cxn modelId="{75E516A1-064A-4F3B-B872-286A2FAD6071}" type="presOf" srcId="{3F948592-7FBA-4CA4-9985-716072E2D363}" destId="{9A804B34-AFBD-49E8-9D4C-0F102CFB7433}" srcOrd="0" destOrd="0" presId="urn:microsoft.com/office/officeart/2005/8/layout/matrix3"/>
    <dgm:cxn modelId="{A917B4A2-04FB-45DD-9E6F-EB8CAA08039E}" type="presParOf" srcId="{7950DCBD-D89F-4DBF-95B6-B66E9305C6E4}" destId="{5127ACA1-060D-429E-B5C9-1CD078D338E6}" srcOrd="0" destOrd="0" presId="urn:microsoft.com/office/officeart/2005/8/layout/matrix3"/>
    <dgm:cxn modelId="{1E0CE043-F043-4877-ABBF-C0B103E19B86}" type="presParOf" srcId="{7950DCBD-D89F-4DBF-95B6-B66E9305C6E4}" destId="{CA724CBC-16C3-4502-8B1F-00F44C09DA5E}" srcOrd="1" destOrd="0" presId="urn:microsoft.com/office/officeart/2005/8/layout/matrix3"/>
    <dgm:cxn modelId="{C1E08D23-F7FF-424C-BAFD-7541E743A431}" type="presParOf" srcId="{7950DCBD-D89F-4DBF-95B6-B66E9305C6E4}" destId="{9A804B34-AFBD-49E8-9D4C-0F102CFB7433}" srcOrd="2" destOrd="0" presId="urn:microsoft.com/office/officeart/2005/8/layout/matrix3"/>
    <dgm:cxn modelId="{1852403A-6F0A-41FC-9D74-E9426DDA1D69}" type="presParOf" srcId="{7950DCBD-D89F-4DBF-95B6-B66E9305C6E4}" destId="{3ED2B7A0-BC76-401A-8025-BD87680ADA57}" srcOrd="3" destOrd="0" presId="urn:microsoft.com/office/officeart/2005/8/layout/matrix3"/>
    <dgm:cxn modelId="{C6D4946A-08BE-4F45-93D8-54809A888AC1}" type="presParOf" srcId="{7950DCBD-D89F-4DBF-95B6-B66E9305C6E4}" destId="{41B359D4-8D9D-4B94-9905-4F0955765243}" srcOrd="4" destOrd="0" presId="urn:microsoft.com/office/officeart/2005/8/layout/matrix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57737B-6037-4D46-BD19-067937FD12AB}"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86A250B1-664F-446D-9723-42D4BDE95E4A}">
      <dgm:prSet/>
      <dgm:spPr/>
      <dgm:t>
        <a:bodyPr/>
        <a:lstStyle/>
        <a:p>
          <a:pPr rtl="0"/>
          <a:r>
            <a:rPr lang="en-US" dirty="0" smtClean="0"/>
            <a:t>What is JavaScript accessibility?</a:t>
          </a:r>
          <a:endParaRPr lang="en-US" dirty="0"/>
        </a:p>
      </dgm:t>
    </dgm:pt>
    <dgm:pt modelId="{EEAFBB35-458C-4207-95A4-B61554D5F50D}" type="parTrans" cxnId="{672F99E9-218A-4486-AA4D-61FA15463E07}">
      <dgm:prSet/>
      <dgm:spPr/>
      <dgm:t>
        <a:bodyPr/>
        <a:lstStyle/>
        <a:p>
          <a:endParaRPr lang="en-US"/>
        </a:p>
      </dgm:t>
    </dgm:pt>
    <dgm:pt modelId="{E4D4AB4F-6CE9-42C5-B612-1DC4D33FED59}" type="sibTrans" cxnId="{672F99E9-218A-4486-AA4D-61FA15463E07}">
      <dgm:prSet/>
      <dgm:spPr/>
      <dgm:t>
        <a:bodyPr/>
        <a:lstStyle/>
        <a:p>
          <a:endParaRPr lang="en-US"/>
        </a:p>
      </dgm:t>
    </dgm:pt>
    <dgm:pt modelId="{476B4DBA-1370-4013-BB29-D2F07F6F5B44}">
      <dgm:prSet/>
      <dgm:spPr/>
      <dgm:t>
        <a:bodyPr/>
        <a:lstStyle/>
        <a:p>
          <a:pPr rtl="0"/>
          <a:r>
            <a:rPr lang="en-US" dirty="0" smtClean="0"/>
            <a:t>Why should I care </a:t>
          </a:r>
          <a:r>
            <a:rPr lang="en-US" smtClean="0"/>
            <a:t>about </a:t>
          </a:r>
          <a:br>
            <a:rPr lang="en-US" smtClean="0"/>
          </a:br>
          <a:r>
            <a:rPr lang="en-US" smtClean="0"/>
            <a:t>JavaScript </a:t>
          </a:r>
          <a:r>
            <a:rPr lang="en-US" dirty="0" smtClean="0"/>
            <a:t>accessibility?</a:t>
          </a:r>
          <a:endParaRPr lang="en-US" dirty="0"/>
        </a:p>
      </dgm:t>
    </dgm:pt>
    <dgm:pt modelId="{0C922143-F8EA-4976-BCC1-F480146CE849}" type="parTrans" cxnId="{0F6E9816-2DC3-46B8-B588-21E0A2304774}">
      <dgm:prSet/>
      <dgm:spPr/>
      <dgm:t>
        <a:bodyPr/>
        <a:lstStyle/>
        <a:p>
          <a:endParaRPr lang="en-US"/>
        </a:p>
      </dgm:t>
    </dgm:pt>
    <dgm:pt modelId="{31806223-126C-4166-8158-1466D1BFDA0F}" type="sibTrans" cxnId="{0F6E9816-2DC3-46B8-B588-21E0A2304774}">
      <dgm:prSet/>
      <dgm:spPr/>
      <dgm:t>
        <a:bodyPr/>
        <a:lstStyle/>
        <a:p>
          <a:endParaRPr lang="en-US"/>
        </a:p>
      </dgm:t>
    </dgm:pt>
    <dgm:pt modelId="{56F70B31-6129-41C3-AFEB-833D69B374B9}">
      <dgm:prSet/>
      <dgm:spPr/>
      <dgm:t>
        <a:bodyPr/>
        <a:lstStyle/>
        <a:p>
          <a:pPr rtl="0"/>
          <a:r>
            <a:rPr lang="en-US" dirty="0" smtClean="0"/>
            <a:t>What happens if I don’t use  accessible JavaScript?</a:t>
          </a:r>
          <a:endParaRPr lang="en-US" dirty="0"/>
        </a:p>
      </dgm:t>
    </dgm:pt>
    <dgm:pt modelId="{6033A9B6-522A-456A-8209-6AA090F217F8}" type="parTrans" cxnId="{AB4FE224-6E6F-4C68-AF9B-06846205B2FE}">
      <dgm:prSet/>
      <dgm:spPr/>
      <dgm:t>
        <a:bodyPr/>
        <a:lstStyle/>
        <a:p>
          <a:endParaRPr lang="en-US"/>
        </a:p>
      </dgm:t>
    </dgm:pt>
    <dgm:pt modelId="{458450FD-9651-4BCB-A796-7329C6228B39}" type="sibTrans" cxnId="{AB4FE224-6E6F-4C68-AF9B-06846205B2FE}">
      <dgm:prSet/>
      <dgm:spPr/>
      <dgm:t>
        <a:bodyPr/>
        <a:lstStyle/>
        <a:p>
          <a:endParaRPr lang="en-US"/>
        </a:p>
      </dgm:t>
    </dgm:pt>
    <dgm:pt modelId="{AB1930E5-2556-4F08-A2E5-7026FE4B5294}">
      <dgm:prSet/>
      <dgm:spPr/>
      <dgm:t>
        <a:bodyPr/>
        <a:lstStyle/>
        <a:p>
          <a:pPr rtl="0"/>
          <a:r>
            <a:rPr lang="en-US" dirty="0" smtClean="0"/>
            <a:t>How can I make </a:t>
          </a:r>
          <a:r>
            <a:rPr lang="en-US" smtClean="0"/>
            <a:t>my </a:t>
          </a:r>
          <a:br>
            <a:rPr lang="en-US" smtClean="0"/>
          </a:br>
          <a:r>
            <a:rPr lang="en-US" smtClean="0"/>
            <a:t>JavaScript </a:t>
          </a:r>
          <a:r>
            <a:rPr lang="en-US" dirty="0" smtClean="0"/>
            <a:t>accessible?</a:t>
          </a:r>
          <a:endParaRPr lang="en-US" dirty="0"/>
        </a:p>
      </dgm:t>
    </dgm:pt>
    <dgm:pt modelId="{BB0ED3E9-18D2-4648-85CD-B994490DECBD}" type="parTrans" cxnId="{06CCB2DB-38E6-42CB-A4E6-37CC7EF25814}">
      <dgm:prSet/>
      <dgm:spPr/>
      <dgm:t>
        <a:bodyPr/>
        <a:lstStyle/>
        <a:p>
          <a:endParaRPr lang="en-US"/>
        </a:p>
      </dgm:t>
    </dgm:pt>
    <dgm:pt modelId="{64207638-68D9-4394-B608-ED5D0943AF1A}" type="sibTrans" cxnId="{06CCB2DB-38E6-42CB-A4E6-37CC7EF25814}">
      <dgm:prSet/>
      <dgm:spPr/>
      <dgm:t>
        <a:bodyPr/>
        <a:lstStyle/>
        <a:p>
          <a:endParaRPr lang="en-US"/>
        </a:p>
      </dgm:t>
    </dgm:pt>
    <dgm:pt modelId="{A5BCCC46-D09C-4F72-9FCC-6C4AFD7B3838}" type="pres">
      <dgm:prSet presAssocID="{3957737B-6037-4D46-BD19-067937FD12AB}" presName="linearFlow" presStyleCnt="0">
        <dgm:presLayoutVars>
          <dgm:dir/>
          <dgm:resizeHandles val="exact"/>
        </dgm:presLayoutVars>
      </dgm:prSet>
      <dgm:spPr/>
      <dgm:t>
        <a:bodyPr/>
        <a:lstStyle/>
        <a:p>
          <a:endParaRPr lang="en-US"/>
        </a:p>
      </dgm:t>
    </dgm:pt>
    <dgm:pt modelId="{839154DE-C9C8-4CC4-A483-FA2EB9A47346}" type="pres">
      <dgm:prSet presAssocID="{86A250B1-664F-446D-9723-42D4BDE95E4A}" presName="composite" presStyleCnt="0"/>
      <dgm:spPr/>
    </dgm:pt>
    <dgm:pt modelId="{9662E985-D98D-46A9-A4EA-CA1593D962FD}" type="pres">
      <dgm:prSet presAssocID="{86A250B1-664F-446D-9723-42D4BDE95E4A}" presName="imgShp" presStyleLbl="fgImgPlace1" presStyleIdx="0" presStyleCnt="4"/>
      <dgm:spPr/>
    </dgm:pt>
    <dgm:pt modelId="{65166987-413A-4F04-9CBA-2ABDA2F17F08}" type="pres">
      <dgm:prSet presAssocID="{86A250B1-664F-446D-9723-42D4BDE95E4A}" presName="txShp" presStyleLbl="node1" presStyleIdx="0" presStyleCnt="4">
        <dgm:presLayoutVars>
          <dgm:bulletEnabled val="1"/>
        </dgm:presLayoutVars>
      </dgm:prSet>
      <dgm:spPr/>
      <dgm:t>
        <a:bodyPr/>
        <a:lstStyle/>
        <a:p>
          <a:endParaRPr lang="en-US"/>
        </a:p>
      </dgm:t>
    </dgm:pt>
    <dgm:pt modelId="{8F7951D8-A90C-4F22-9A17-1FBEE3B90181}" type="pres">
      <dgm:prSet presAssocID="{E4D4AB4F-6CE9-42C5-B612-1DC4D33FED59}" presName="spacing" presStyleCnt="0"/>
      <dgm:spPr/>
    </dgm:pt>
    <dgm:pt modelId="{EBE80AF8-2206-4037-AB38-04437C0AD168}" type="pres">
      <dgm:prSet presAssocID="{476B4DBA-1370-4013-BB29-D2F07F6F5B44}" presName="composite" presStyleCnt="0"/>
      <dgm:spPr/>
    </dgm:pt>
    <dgm:pt modelId="{4C1D64CE-8B5C-40DE-B078-AAA57FAC2B64}" type="pres">
      <dgm:prSet presAssocID="{476B4DBA-1370-4013-BB29-D2F07F6F5B44}" presName="imgShp" presStyleLbl="fgImgPlace1" presStyleIdx="1" presStyleCnt="4"/>
      <dgm:spPr/>
    </dgm:pt>
    <dgm:pt modelId="{E6D6172F-0FA1-4694-88F0-CC1B3E31272C}" type="pres">
      <dgm:prSet presAssocID="{476B4DBA-1370-4013-BB29-D2F07F6F5B44}" presName="txShp" presStyleLbl="node1" presStyleIdx="1" presStyleCnt="4">
        <dgm:presLayoutVars>
          <dgm:bulletEnabled val="1"/>
        </dgm:presLayoutVars>
      </dgm:prSet>
      <dgm:spPr/>
      <dgm:t>
        <a:bodyPr/>
        <a:lstStyle/>
        <a:p>
          <a:endParaRPr lang="en-US"/>
        </a:p>
      </dgm:t>
    </dgm:pt>
    <dgm:pt modelId="{FBFAABA2-F2A5-40BA-929A-C6F14EA77C65}" type="pres">
      <dgm:prSet presAssocID="{31806223-126C-4166-8158-1466D1BFDA0F}" presName="spacing" presStyleCnt="0"/>
      <dgm:spPr/>
    </dgm:pt>
    <dgm:pt modelId="{361B8EF5-BE2C-45F1-A85F-A313EA597FAD}" type="pres">
      <dgm:prSet presAssocID="{56F70B31-6129-41C3-AFEB-833D69B374B9}" presName="composite" presStyleCnt="0"/>
      <dgm:spPr/>
    </dgm:pt>
    <dgm:pt modelId="{E5752753-DC4D-4CB3-9F37-C658F863ADE3}" type="pres">
      <dgm:prSet presAssocID="{56F70B31-6129-41C3-AFEB-833D69B374B9}" presName="imgShp" presStyleLbl="fgImgPlace1" presStyleIdx="2" presStyleCnt="4"/>
      <dgm:spPr/>
    </dgm:pt>
    <dgm:pt modelId="{6BF14503-128C-4B6E-9FB5-961303384F1B}" type="pres">
      <dgm:prSet presAssocID="{56F70B31-6129-41C3-AFEB-833D69B374B9}" presName="txShp" presStyleLbl="node1" presStyleIdx="2" presStyleCnt="4">
        <dgm:presLayoutVars>
          <dgm:bulletEnabled val="1"/>
        </dgm:presLayoutVars>
      </dgm:prSet>
      <dgm:spPr/>
      <dgm:t>
        <a:bodyPr/>
        <a:lstStyle/>
        <a:p>
          <a:endParaRPr lang="en-US"/>
        </a:p>
      </dgm:t>
    </dgm:pt>
    <dgm:pt modelId="{3E48B47F-274B-4902-9DF9-66F13E13C58D}" type="pres">
      <dgm:prSet presAssocID="{458450FD-9651-4BCB-A796-7329C6228B39}" presName="spacing" presStyleCnt="0"/>
      <dgm:spPr/>
    </dgm:pt>
    <dgm:pt modelId="{A8A928E4-E9DC-4D78-B751-1A5BE71C8DF4}" type="pres">
      <dgm:prSet presAssocID="{AB1930E5-2556-4F08-A2E5-7026FE4B5294}" presName="composite" presStyleCnt="0"/>
      <dgm:spPr/>
    </dgm:pt>
    <dgm:pt modelId="{8BEF2364-DDD2-48E7-9BF8-6C11ED38F9EE}" type="pres">
      <dgm:prSet presAssocID="{AB1930E5-2556-4F08-A2E5-7026FE4B5294}" presName="imgShp" presStyleLbl="fgImgPlace1" presStyleIdx="3" presStyleCnt="4"/>
      <dgm:spPr/>
    </dgm:pt>
    <dgm:pt modelId="{083CE5BA-07D7-4487-8662-1879E3052C2A}" type="pres">
      <dgm:prSet presAssocID="{AB1930E5-2556-4F08-A2E5-7026FE4B5294}" presName="txShp" presStyleLbl="node1" presStyleIdx="3" presStyleCnt="4">
        <dgm:presLayoutVars>
          <dgm:bulletEnabled val="1"/>
        </dgm:presLayoutVars>
      </dgm:prSet>
      <dgm:spPr/>
      <dgm:t>
        <a:bodyPr/>
        <a:lstStyle/>
        <a:p>
          <a:endParaRPr lang="en-US"/>
        </a:p>
      </dgm:t>
    </dgm:pt>
  </dgm:ptLst>
  <dgm:cxnLst>
    <dgm:cxn modelId="{4A813A3E-EC02-4AE2-9489-611C4B33474D}" type="presOf" srcId="{476B4DBA-1370-4013-BB29-D2F07F6F5B44}" destId="{E6D6172F-0FA1-4694-88F0-CC1B3E31272C}" srcOrd="0" destOrd="0" presId="urn:microsoft.com/office/officeart/2005/8/layout/vList3"/>
    <dgm:cxn modelId="{9988F55C-3263-4B7B-ADEE-7A2EE2BEBEFB}" type="presOf" srcId="{AB1930E5-2556-4F08-A2E5-7026FE4B5294}" destId="{083CE5BA-07D7-4487-8662-1879E3052C2A}" srcOrd="0" destOrd="0" presId="urn:microsoft.com/office/officeart/2005/8/layout/vList3"/>
    <dgm:cxn modelId="{AD4F954D-8958-4A91-8E4C-51C2C2BFEFF2}" type="presOf" srcId="{3957737B-6037-4D46-BD19-067937FD12AB}" destId="{A5BCCC46-D09C-4F72-9FCC-6C4AFD7B3838}" srcOrd="0" destOrd="0" presId="urn:microsoft.com/office/officeart/2005/8/layout/vList3"/>
    <dgm:cxn modelId="{AB4FE224-6E6F-4C68-AF9B-06846205B2FE}" srcId="{3957737B-6037-4D46-BD19-067937FD12AB}" destId="{56F70B31-6129-41C3-AFEB-833D69B374B9}" srcOrd="2" destOrd="0" parTransId="{6033A9B6-522A-456A-8209-6AA090F217F8}" sibTransId="{458450FD-9651-4BCB-A796-7329C6228B39}"/>
    <dgm:cxn modelId="{9DAB6706-49CD-477F-9CF5-D28BE711330D}" type="presOf" srcId="{56F70B31-6129-41C3-AFEB-833D69B374B9}" destId="{6BF14503-128C-4B6E-9FB5-961303384F1B}" srcOrd="0" destOrd="0" presId="urn:microsoft.com/office/officeart/2005/8/layout/vList3"/>
    <dgm:cxn modelId="{F0CC5331-91F4-42A4-8165-2D49A9DA31E8}" type="presOf" srcId="{86A250B1-664F-446D-9723-42D4BDE95E4A}" destId="{65166987-413A-4F04-9CBA-2ABDA2F17F08}" srcOrd="0" destOrd="0" presId="urn:microsoft.com/office/officeart/2005/8/layout/vList3"/>
    <dgm:cxn modelId="{06CCB2DB-38E6-42CB-A4E6-37CC7EF25814}" srcId="{3957737B-6037-4D46-BD19-067937FD12AB}" destId="{AB1930E5-2556-4F08-A2E5-7026FE4B5294}" srcOrd="3" destOrd="0" parTransId="{BB0ED3E9-18D2-4648-85CD-B994490DECBD}" sibTransId="{64207638-68D9-4394-B608-ED5D0943AF1A}"/>
    <dgm:cxn modelId="{0F6E9816-2DC3-46B8-B588-21E0A2304774}" srcId="{3957737B-6037-4D46-BD19-067937FD12AB}" destId="{476B4DBA-1370-4013-BB29-D2F07F6F5B44}" srcOrd="1" destOrd="0" parTransId="{0C922143-F8EA-4976-BCC1-F480146CE849}" sibTransId="{31806223-126C-4166-8158-1466D1BFDA0F}"/>
    <dgm:cxn modelId="{672F99E9-218A-4486-AA4D-61FA15463E07}" srcId="{3957737B-6037-4D46-BD19-067937FD12AB}" destId="{86A250B1-664F-446D-9723-42D4BDE95E4A}" srcOrd="0" destOrd="0" parTransId="{EEAFBB35-458C-4207-95A4-B61554D5F50D}" sibTransId="{E4D4AB4F-6CE9-42C5-B612-1DC4D33FED59}"/>
    <dgm:cxn modelId="{F01BFBF9-F8BF-47E1-A640-275C49DCF710}" type="presParOf" srcId="{A5BCCC46-D09C-4F72-9FCC-6C4AFD7B3838}" destId="{839154DE-C9C8-4CC4-A483-FA2EB9A47346}" srcOrd="0" destOrd="0" presId="urn:microsoft.com/office/officeart/2005/8/layout/vList3"/>
    <dgm:cxn modelId="{4850350C-BC91-4437-B038-EFEAC67E263B}" type="presParOf" srcId="{839154DE-C9C8-4CC4-A483-FA2EB9A47346}" destId="{9662E985-D98D-46A9-A4EA-CA1593D962FD}" srcOrd="0" destOrd="0" presId="urn:microsoft.com/office/officeart/2005/8/layout/vList3"/>
    <dgm:cxn modelId="{6D5DEA28-DD68-4ABA-9636-3B2402F5E33B}" type="presParOf" srcId="{839154DE-C9C8-4CC4-A483-FA2EB9A47346}" destId="{65166987-413A-4F04-9CBA-2ABDA2F17F08}" srcOrd="1" destOrd="0" presId="urn:microsoft.com/office/officeart/2005/8/layout/vList3"/>
    <dgm:cxn modelId="{BDC05999-97D8-44E9-8269-1D1A31A01649}" type="presParOf" srcId="{A5BCCC46-D09C-4F72-9FCC-6C4AFD7B3838}" destId="{8F7951D8-A90C-4F22-9A17-1FBEE3B90181}" srcOrd="1" destOrd="0" presId="urn:microsoft.com/office/officeart/2005/8/layout/vList3"/>
    <dgm:cxn modelId="{9E6633F1-E3CF-4D65-841C-18465B2D4354}" type="presParOf" srcId="{A5BCCC46-D09C-4F72-9FCC-6C4AFD7B3838}" destId="{EBE80AF8-2206-4037-AB38-04437C0AD168}" srcOrd="2" destOrd="0" presId="urn:microsoft.com/office/officeart/2005/8/layout/vList3"/>
    <dgm:cxn modelId="{18211187-0494-46DC-88E3-FEC1143CE1F4}" type="presParOf" srcId="{EBE80AF8-2206-4037-AB38-04437C0AD168}" destId="{4C1D64CE-8B5C-40DE-B078-AAA57FAC2B64}" srcOrd="0" destOrd="0" presId="urn:microsoft.com/office/officeart/2005/8/layout/vList3"/>
    <dgm:cxn modelId="{F323DA20-E806-495E-86AD-C8C2139735C7}" type="presParOf" srcId="{EBE80AF8-2206-4037-AB38-04437C0AD168}" destId="{E6D6172F-0FA1-4694-88F0-CC1B3E31272C}" srcOrd="1" destOrd="0" presId="urn:microsoft.com/office/officeart/2005/8/layout/vList3"/>
    <dgm:cxn modelId="{F57F9FA9-3B27-4B02-94CC-C024620B6434}" type="presParOf" srcId="{A5BCCC46-D09C-4F72-9FCC-6C4AFD7B3838}" destId="{FBFAABA2-F2A5-40BA-929A-C6F14EA77C65}" srcOrd="3" destOrd="0" presId="urn:microsoft.com/office/officeart/2005/8/layout/vList3"/>
    <dgm:cxn modelId="{FD2B71B4-CB1D-44BF-910C-8599E637CDBA}" type="presParOf" srcId="{A5BCCC46-D09C-4F72-9FCC-6C4AFD7B3838}" destId="{361B8EF5-BE2C-45F1-A85F-A313EA597FAD}" srcOrd="4" destOrd="0" presId="urn:microsoft.com/office/officeart/2005/8/layout/vList3"/>
    <dgm:cxn modelId="{80FB9741-C230-49E9-BE28-BCE1B1493462}" type="presParOf" srcId="{361B8EF5-BE2C-45F1-A85F-A313EA597FAD}" destId="{E5752753-DC4D-4CB3-9F37-C658F863ADE3}" srcOrd="0" destOrd="0" presId="urn:microsoft.com/office/officeart/2005/8/layout/vList3"/>
    <dgm:cxn modelId="{516B6B79-B5B6-4C2A-9851-FEC62B358B3A}" type="presParOf" srcId="{361B8EF5-BE2C-45F1-A85F-A313EA597FAD}" destId="{6BF14503-128C-4B6E-9FB5-961303384F1B}" srcOrd="1" destOrd="0" presId="urn:microsoft.com/office/officeart/2005/8/layout/vList3"/>
    <dgm:cxn modelId="{A707BAB4-B9BD-4037-B915-CD7803D9DC17}" type="presParOf" srcId="{A5BCCC46-D09C-4F72-9FCC-6C4AFD7B3838}" destId="{3E48B47F-274B-4902-9DF9-66F13E13C58D}" srcOrd="5" destOrd="0" presId="urn:microsoft.com/office/officeart/2005/8/layout/vList3"/>
    <dgm:cxn modelId="{449BFEEE-0C51-492F-9485-328128D0AEAD}" type="presParOf" srcId="{A5BCCC46-D09C-4F72-9FCC-6C4AFD7B3838}" destId="{A8A928E4-E9DC-4D78-B751-1A5BE71C8DF4}" srcOrd="6" destOrd="0" presId="urn:microsoft.com/office/officeart/2005/8/layout/vList3"/>
    <dgm:cxn modelId="{71301F7A-0A70-4313-8FE6-B53B6462468F}" type="presParOf" srcId="{A8A928E4-E9DC-4D78-B751-1A5BE71C8DF4}" destId="{8BEF2364-DDD2-48E7-9BF8-6C11ED38F9EE}" srcOrd="0" destOrd="0" presId="urn:microsoft.com/office/officeart/2005/8/layout/vList3"/>
    <dgm:cxn modelId="{08C57585-3E8D-4D59-958E-93C2404E45C6}" type="presParOf" srcId="{A8A928E4-E9DC-4D78-B751-1A5BE71C8DF4}" destId="{083CE5BA-07D7-4487-8662-1879E3052C2A}" srcOrd="1" destOrd="0" presId="urn:microsoft.com/office/officeart/2005/8/layout/v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99C2578-78AC-401F-A6FE-77C4AB34AF3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32410E89-F2B6-46BB-B9D7-EF49A272739D}">
      <dgm:prSet custT="1"/>
      <dgm:spPr/>
      <dgm:t>
        <a:bodyPr/>
        <a:lstStyle/>
        <a:p>
          <a:pPr rtl="0"/>
          <a:r>
            <a:rPr lang="en-US" sz="2400" dirty="0" smtClean="0"/>
            <a:t>Easy</a:t>
          </a:r>
          <a:endParaRPr lang="en-US" sz="2400" dirty="0"/>
        </a:p>
      </dgm:t>
    </dgm:pt>
    <dgm:pt modelId="{2C423CAD-4EA9-49A0-8936-A0AD0B2BF90B}" type="parTrans" cxnId="{7780F3E2-FE80-409E-8494-E1DB3579CA35}">
      <dgm:prSet/>
      <dgm:spPr/>
      <dgm:t>
        <a:bodyPr/>
        <a:lstStyle/>
        <a:p>
          <a:endParaRPr lang="en-US"/>
        </a:p>
      </dgm:t>
    </dgm:pt>
    <dgm:pt modelId="{4A94999D-8654-4462-A981-D40C1A8264D5}" type="sibTrans" cxnId="{7780F3E2-FE80-409E-8494-E1DB3579CA35}">
      <dgm:prSet/>
      <dgm:spPr/>
      <dgm:t>
        <a:bodyPr/>
        <a:lstStyle/>
        <a:p>
          <a:endParaRPr lang="en-US"/>
        </a:p>
      </dgm:t>
    </dgm:pt>
    <dgm:pt modelId="{615609B4-BD54-4A03-84EB-A5EA92191A36}">
      <dgm:prSet/>
      <dgm:spPr/>
      <dgm:t>
        <a:bodyPr/>
        <a:lstStyle/>
        <a:p>
          <a:pPr rtl="0"/>
          <a:endParaRPr lang="en-US" dirty="0"/>
        </a:p>
      </dgm:t>
    </dgm:pt>
    <dgm:pt modelId="{BEC40DF8-2DE1-4D25-AE9E-A38A0A666C4F}" type="parTrans" cxnId="{C76777E1-8236-4AC2-9A25-3A1089E1BE2D}">
      <dgm:prSet/>
      <dgm:spPr/>
      <dgm:t>
        <a:bodyPr/>
        <a:lstStyle/>
        <a:p>
          <a:endParaRPr lang="en-US"/>
        </a:p>
      </dgm:t>
    </dgm:pt>
    <dgm:pt modelId="{B2CE11E5-09AF-4BB0-93C5-F4510AF0DED2}" type="sibTrans" cxnId="{C76777E1-8236-4AC2-9A25-3A1089E1BE2D}">
      <dgm:prSet/>
      <dgm:spPr/>
      <dgm:t>
        <a:bodyPr/>
        <a:lstStyle/>
        <a:p>
          <a:endParaRPr lang="en-US"/>
        </a:p>
      </dgm:t>
    </dgm:pt>
    <dgm:pt modelId="{32C0C568-5530-4992-A02B-9083E2A5774D}">
      <dgm:prSet/>
      <dgm:spPr/>
      <dgm:t>
        <a:bodyPr/>
        <a:lstStyle/>
        <a:p>
          <a:pPr rtl="0"/>
          <a:endParaRPr lang="en-US" dirty="0"/>
        </a:p>
      </dgm:t>
    </dgm:pt>
    <dgm:pt modelId="{1054B4A2-3093-4467-B79E-EA581D66EB4B}" type="parTrans" cxnId="{6C7B68F2-6589-43E5-8CE0-FC09C00DF4FC}">
      <dgm:prSet/>
      <dgm:spPr/>
      <dgm:t>
        <a:bodyPr/>
        <a:lstStyle/>
        <a:p>
          <a:endParaRPr lang="en-US"/>
        </a:p>
      </dgm:t>
    </dgm:pt>
    <dgm:pt modelId="{5D282AFC-4CD5-468E-8826-F4524F9850BC}" type="sibTrans" cxnId="{6C7B68F2-6589-43E5-8CE0-FC09C00DF4FC}">
      <dgm:prSet/>
      <dgm:spPr/>
      <dgm:t>
        <a:bodyPr/>
        <a:lstStyle/>
        <a:p>
          <a:endParaRPr lang="en-US"/>
        </a:p>
      </dgm:t>
    </dgm:pt>
    <dgm:pt modelId="{77D8026A-7943-4821-A399-F00F14B25CC9}">
      <dgm:prSet custT="1"/>
      <dgm:spPr/>
      <dgm:t>
        <a:bodyPr/>
        <a:lstStyle/>
        <a:p>
          <a:pPr rtl="0"/>
          <a:r>
            <a:rPr lang="en-US" sz="2400" dirty="0" smtClean="0"/>
            <a:t>Hard</a:t>
          </a:r>
          <a:endParaRPr lang="en-US" sz="2400" dirty="0"/>
        </a:p>
      </dgm:t>
    </dgm:pt>
    <dgm:pt modelId="{F10D9D18-4B9A-485B-B1BD-EA220037E3B8}" type="parTrans" cxnId="{00957255-D339-42A1-9874-153C4022D7F7}">
      <dgm:prSet/>
      <dgm:spPr/>
      <dgm:t>
        <a:bodyPr/>
        <a:lstStyle/>
        <a:p>
          <a:endParaRPr lang="en-US"/>
        </a:p>
      </dgm:t>
    </dgm:pt>
    <dgm:pt modelId="{00C614BD-2D18-4887-AFB2-31F13DBFBCC3}" type="sibTrans" cxnId="{00957255-D339-42A1-9874-153C4022D7F7}">
      <dgm:prSet/>
      <dgm:spPr/>
      <dgm:t>
        <a:bodyPr/>
        <a:lstStyle/>
        <a:p>
          <a:endParaRPr lang="en-US"/>
        </a:p>
      </dgm:t>
    </dgm:pt>
    <dgm:pt modelId="{4496BE16-00CD-4BE9-A6A9-6409D574BF65}">
      <dgm:prSet/>
      <dgm:spPr/>
      <dgm:t>
        <a:bodyPr/>
        <a:lstStyle/>
        <a:p>
          <a:r>
            <a:rPr lang="en-US" dirty="0" smtClean="0"/>
            <a:t>Events – </a:t>
          </a:r>
          <a:r>
            <a:rPr lang="en-US" dirty="0" err="1" smtClean="0"/>
            <a:t>onClick</a:t>
          </a:r>
          <a:r>
            <a:rPr lang="en-US" dirty="0" smtClean="0"/>
            <a:t> and </a:t>
          </a:r>
          <a:r>
            <a:rPr lang="en-US" dirty="0" err="1" smtClean="0"/>
            <a:t>onDblClick</a:t>
          </a:r>
          <a:endParaRPr lang="en-US" dirty="0"/>
        </a:p>
      </dgm:t>
    </dgm:pt>
    <dgm:pt modelId="{87C7EA58-05B2-40B2-A4B9-B81C822546DA}" type="parTrans" cxnId="{652F6A0A-D584-455F-8BDC-E24FE6384B3A}">
      <dgm:prSet/>
      <dgm:spPr/>
      <dgm:t>
        <a:bodyPr/>
        <a:lstStyle/>
        <a:p>
          <a:endParaRPr lang="en-US"/>
        </a:p>
      </dgm:t>
    </dgm:pt>
    <dgm:pt modelId="{F11BAE1E-77DC-496F-A593-6C72C1BBA2A5}" type="sibTrans" cxnId="{652F6A0A-D584-455F-8BDC-E24FE6384B3A}">
      <dgm:prSet/>
      <dgm:spPr/>
      <dgm:t>
        <a:bodyPr/>
        <a:lstStyle/>
        <a:p>
          <a:endParaRPr lang="en-US"/>
        </a:p>
      </dgm:t>
    </dgm:pt>
    <dgm:pt modelId="{3CC9640B-6F42-44DF-AD54-5F4D6B010061}">
      <dgm:prSet/>
      <dgm:spPr/>
      <dgm:t>
        <a:bodyPr/>
        <a:lstStyle/>
        <a:p>
          <a:r>
            <a:rPr lang="en-US" dirty="0" smtClean="0"/>
            <a:t>DHTML</a:t>
          </a:r>
          <a:endParaRPr lang="en-US" dirty="0"/>
        </a:p>
      </dgm:t>
    </dgm:pt>
    <dgm:pt modelId="{BE5A358D-31D9-424D-8C25-5015DDAE0C99}" type="parTrans" cxnId="{149CC704-8576-4063-9710-5C40D71079E7}">
      <dgm:prSet/>
      <dgm:spPr/>
      <dgm:t>
        <a:bodyPr/>
        <a:lstStyle/>
        <a:p>
          <a:endParaRPr lang="en-US"/>
        </a:p>
      </dgm:t>
    </dgm:pt>
    <dgm:pt modelId="{87B19FB5-6953-4B78-B8F5-B1F3CB69EF70}" type="sibTrans" cxnId="{149CC704-8576-4063-9710-5C40D71079E7}">
      <dgm:prSet/>
      <dgm:spPr/>
      <dgm:t>
        <a:bodyPr/>
        <a:lstStyle/>
        <a:p>
          <a:endParaRPr lang="en-US"/>
        </a:p>
      </dgm:t>
    </dgm:pt>
    <dgm:pt modelId="{1F07A605-F5CE-4B9E-AD75-624B4D62E718}">
      <dgm:prSet/>
      <dgm:spPr/>
      <dgm:t>
        <a:bodyPr/>
        <a:lstStyle/>
        <a:p>
          <a:r>
            <a:rPr lang="en-US" dirty="0" smtClean="0"/>
            <a:t>AJAX interactions</a:t>
          </a:r>
          <a:endParaRPr lang="en-US" dirty="0"/>
        </a:p>
      </dgm:t>
    </dgm:pt>
    <dgm:pt modelId="{61ACD868-D8DA-4281-B4EC-B47E3176B544}" type="parTrans" cxnId="{BD331D18-EE5A-4C80-811C-4A23E4088F9E}">
      <dgm:prSet/>
      <dgm:spPr/>
      <dgm:t>
        <a:bodyPr/>
        <a:lstStyle/>
        <a:p>
          <a:endParaRPr lang="en-US"/>
        </a:p>
      </dgm:t>
    </dgm:pt>
    <dgm:pt modelId="{FFF9DF68-D6B3-4E75-A1FF-9265945CAF61}" type="sibTrans" cxnId="{BD331D18-EE5A-4C80-811C-4A23E4088F9E}">
      <dgm:prSet/>
      <dgm:spPr/>
      <dgm:t>
        <a:bodyPr/>
        <a:lstStyle/>
        <a:p>
          <a:endParaRPr lang="en-US"/>
        </a:p>
      </dgm:t>
    </dgm:pt>
    <dgm:pt modelId="{14C62315-40CD-4A1D-8DF8-6F894893BB10}">
      <dgm:prSet/>
      <dgm:spPr/>
      <dgm:t>
        <a:bodyPr/>
        <a:lstStyle/>
        <a:p>
          <a:r>
            <a:rPr lang="en-US" dirty="0" smtClean="0"/>
            <a:t>Tabs and other widgets</a:t>
          </a:r>
          <a:endParaRPr lang="en-US" dirty="0"/>
        </a:p>
      </dgm:t>
    </dgm:pt>
    <dgm:pt modelId="{6E192B0A-3AB0-40E0-A9B2-2233265185E9}" type="parTrans" cxnId="{0FBEEDFB-1FC3-4060-88C6-C7A0AD9E9C10}">
      <dgm:prSet/>
      <dgm:spPr/>
      <dgm:t>
        <a:bodyPr/>
        <a:lstStyle/>
        <a:p>
          <a:endParaRPr lang="en-US"/>
        </a:p>
      </dgm:t>
    </dgm:pt>
    <dgm:pt modelId="{4D270EEB-B61D-4FE1-AFC2-B685D9FE4056}" type="sibTrans" cxnId="{0FBEEDFB-1FC3-4060-88C6-C7A0AD9E9C10}">
      <dgm:prSet/>
      <dgm:spPr/>
      <dgm:t>
        <a:bodyPr/>
        <a:lstStyle/>
        <a:p>
          <a:endParaRPr lang="en-US"/>
        </a:p>
      </dgm:t>
    </dgm:pt>
    <dgm:pt modelId="{6DCA6B54-09AA-40C3-BA41-229BE9C20CBC}">
      <dgm:prSet/>
      <dgm:spPr/>
      <dgm:t>
        <a:bodyPr/>
        <a:lstStyle/>
        <a:p>
          <a:pPr rtl="0"/>
          <a:endParaRPr lang="en-US" dirty="0"/>
        </a:p>
      </dgm:t>
    </dgm:pt>
    <dgm:pt modelId="{EB3CA5D8-CDE3-463C-B60A-0D8C6541B381}" type="sibTrans" cxnId="{3D70D604-8D6E-4EE7-A81C-50EB60481B09}">
      <dgm:prSet/>
      <dgm:spPr/>
      <dgm:t>
        <a:bodyPr/>
        <a:lstStyle/>
        <a:p>
          <a:endParaRPr lang="en-US"/>
        </a:p>
      </dgm:t>
    </dgm:pt>
    <dgm:pt modelId="{4DC2C2FB-0900-49EA-A75C-F05269E77859}" type="parTrans" cxnId="{3D70D604-8D6E-4EE7-A81C-50EB60481B09}">
      <dgm:prSet/>
      <dgm:spPr/>
      <dgm:t>
        <a:bodyPr/>
        <a:lstStyle/>
        <a:p>
          <a:endParaRPr lang="en-US"/>
        </a:p>
      </dgm:t>
    </dgm:pt>
    <dgm:pt modelId="{EE341378-4C44-43AD-8520-F7818F916841}">
      <dgm:prSet/>
      <dgm:spPr/>
      <dgm:t>
        <a:bodyPr/>
        <a:lstStyle/>
        <a:p>
          <a:r>
            <a:rPr lang="en-US" dirty="0" smtClean="0"/>
            <a:t>Events – </a:t>
          </a:r>
          <a:r>
            <a:rPr lang="en-US" dirty="0" err="1" smtClean="0"/>
            <a:t>onMouseOver</a:t>
          </a:r>
          <a:r>
            <a:rPr lang="en-US" dirty="0" smtClean="0"/>
            <a:t> and </a:t>
          </a:r>
          <a:r>
            <a:rPr lang="en-US" dirty="0" err="1" smtClean="0"/>
            <a:t>onMouseOut</a:t>
          </a:r>
          <a:endParaRPr lang="en-US" dirty="0"/>
        </a:p>
      </dgm:t>
    </dgm:pt>
    <dgm:pt modelId="{88B4D162-AD0D-4EC7-B781-41ADEEE78464}" type="sibTrans" cxnId="{EDFE1C11-7852-4AD8-9568-F08B16529306}">
      <dgm:prSet/>
      <dgm:spPr/>
      <dgm:t>
        <a:bodyPr/>
        <a:lstStyle/>
        <a:p>
          <a:endParaRPr lang="en-US"/>
        </a:p>
      </dgm:t>
    </dgm:pt>
    <dgm:pt modelId="{EB85B085-4735-4682-A900-8F241C6B1323}" type="parTrans" cxnId="{EDFE1C11-7852-4AD8-9568-F08B16529306}">
      <dgm:prSet/>
      <dgm:spPr/>
      <dgm:t>
        <a:bodyPr/>
        <a:lstStyle/>
        <a:p>
          <a:endParaRPr lang="en-US"/>
        </a:p>
      </dgm:t>
    </dgm:pt>
    <dgm:pt modelId="{8454F6EC-9212-4E6B-847F-C4C302551361}">
      <dgm:prSet/>
      <dgm:spPr/>
      <dgm:t>
        <a:bodyPr/>
        <a:lstStyle/>
        <a:p>
          <a:r>
            <a:rPr lang="en-US" dirty="0" smtClean="0"/>
            <a:t>Events – </a:t>
          </a:r>
          <a:r>
            <a:rPr lang="en-US" dirty="0" err="1" smtClean="0"/>
            <a:t>onChange</a:t>
          </a:r>
          <a:r>
            <a:rPr lang="en-US" dirty="0" smtClean="0"/>
            <a:t> and </a:t>
          </a:r>
          <a:r>
            <a:rPr lang="en-US" dirty="0" err="1" smtClean="0"/>
            <a:t>onSubmit</a:t>
          </a:r>
          <a:endParaRPr lang="en-US" dirty="0"/>
        </a:p>
      </dgm:t>
    </dgm:pt>
    <dgm:pt modelId="{00450445-DD7C-4F25-9B53-384B7CE5CAF5}" type="parTrans" cxnId="{E18E3414-3F4D-40A2-A80B-DC6E01803253}">
      <dgm:prSet/>
      <dgm:spPr/>
      <dgm:t>
        <a:bodyPr/>
        <a:lstStyle/>
        <a:p>
          <a:endParaRPr lang="en-US"/>
        </a:p>
      </dgm:t>
    </dgm:pt>
    <dgm:pt modelId="{288C87C3-5A34-4992-8729-03087BD498CD}" type="sibTrans" cxnId="{E18E3414-3F4D-40A2-A80B-DC6E01803253}">
      <dgm:prSet/>
      <dgm:spPr/>
      <dgm:t>
        <a:bodyPr/>
        <a:lstStyle/>
        <a:p>
          <a:endParaRPr lang="en-US"/>
        </a:p>
      </dgm:t>
    </dgm:pt>
    <dgm:pt modelId="{A8A6099F-383E-4FFC-8078-2B91B6D6F9E4}">
      <dgm:prSet/>
      <dgm:spPr/>
      <dgm:t>
        <a:bodyPr/>
        <a:lstStyle/>
        <a:p>
          <a:endParaRPr lang="en-US" dirty="0"/>
        </a:p>
      </dgm:t>
    </dgm:pt>
    <dgm:pt modelId="{45FB8E1A-8B09-46BD-8475-490153A9C835}" type="parTrans" cxnId="{801D0AF9-66C5-4E9F-AEB0-B2FEC5DEBD27}">
      <dgm:prSet/>
      <dgm:spPr/>
      <dgm:t>
        <a:bodyPr/>
        <a:lstStyle/>
        <a:p>
          <a:endParaRPr lang="en-US"/>
        </a:p>
      </dgm:t>
    </dgm:pt>
    <dgm:pt modelId="{B954913B-F952-492A-841F-8838D2A1FDC8}" type="sibTrans" cxnId="{801D0AF9-66C5-4E9F-AEB0-B2FEC5DEBD27}">
      <dgm:prSet/>
      <dgm:spPr/>
      <dgm:t>
        <a:bodyPr/>
        <a:lstStyle/>
        <a:p>
          <a:endParaRPr lang="en-US"/>
        </a:p>
      </dgm:t>
    </dgm:pt>
    <dgm:pt modelId="{69A59D6F-12C5-4B3E-B54F-F2F0BBB88E98}" type="pres">
      <dgm:prSet presAssocID="{E99C2578-78AC-401F-A6FE-77C4AB34AF30}" presName="linearFlow" presStyleCnt="0">
        <dgm:presLayoutVars>
          <dgm:dir/>
          <dgm:animLvl val="lvl"/>
          <dgm:resizeHandles val="exact"/>
        </dgm:presLayoutVars>
      </dgm:prSet>
      <dgm:spPr/>
      <dgm:t>
        <a:bodyPr/>
        <a:lstStyle/>
        <a:p>
          <a:endParaRPr lang="en-US"/>
        </a:p>
      </dgm:t>
    </dgm:pt>
    <dgm:pt modelId="{EEF94A1E-4320-4550-A27B-69FCD34D9405}" type="pres">
      <dgm:prSet presAssocID="{32410E89-F2B6-46BB-B9D7-EF49A272739D}" presName="composite" presStyleCnt="0"/>
      <dgm:spPr/>
      <dgm:t>
        <a:bodyPr/>
        <a:lstStyle/>
        <a:p>
          <a:endParaRPr lang="en-US"/>
        </a:p>
      </dgm:t>
    </dgm:pt>
    <dgm:pt modelId="{3F525FCA-C62F-40DE-A682-A628CA55F761}" type="pres">
      <dgm:prSet presAssocID="{32410E89-F2B6-46BB-B9D7-EF49A272739D}" presName="parentText" presStyleLbl="alignNode1" presStyleIdx="0" presStyleCnt="6" custScaleX="116591">
        <dgm:presLayoutVars>
          <dgm:chMax val="1"/>
          <dgm:bulletEnabled val="1"/>
        </dgm:presLayoutVars>
      </dgm:prSet>
      <dgm:spPr/>
      <dgm:t>
        <a:bodyPr/>
        <a:lstStyle/>
        <a:p>
          <a:endParaRPr lang="en-US"/>
        </a:p>
      </dgm:t>
    </dgm:pt>
    <dgm:pt modelId="{F84D1097-B43C-4487-9F19-94B50833416B}" type="pres">
      <dgm:prSet presAssocID="{32410E89-F2B6-46BB-B9D7-EF49A272739D}" presName="descendantText" presStyleLbl="alignAcc1" presStyleIdx="0" presStyleCnt="6">
        <dgm:presLayoutVars>
          <dgm:bulletEnabled val="1"/>
        </dgm:presLayoutVars>
      </dgm:prSet>
      <dgm:spPr/>
      <dgm:t>
        <a:bodyPr/>
        <a:lstStyle/>
        <a:p>
          <a:endParaRPr lang="en-US"/>
        </a:p>
      </dgm:t>
    </dgm:pt>
    <dgm:pt modelId="{27C1D96C-225F-476E-9389-55A53F496D84}" type="pres">
      <dgm:prSet presAssocID="{4A94999D-8654-4462-A981-D40C1A8264D5}" presName="sp" presStyleCnt="0"/>
      <dgm:spPr/>
      <dgm:t>
        <a:bodyPr/>
        <a:lstStyle/>
        <a:p>
          <a:endParaRPr lang="en-US"/>
        </a:p>
      </dgm:t>
    </dgm:pt>
    <dgm:pt modelId="{8DC52AB9-ADEB-41F8-8332-C7AFA0640796}" type="pres">
      <dgm:prSet presAssocID="{615609B4-BD54-4A03-84EB-A5EA92191A36}" presName="composite" presStyleCnt="0"/>
      <dgm:spPr/>
      <dgm:t>
        <a:bodyPr/>
        <a:lstStyle/>
        <a:p>
          <a:endParaRPr lang="en-US"/>
        </a:p>
      </dgm:t>
    </dgm:pt>
    <dgm:pt modelId="{C106380A-81F1-4DCD-B84A-4D7DEFD91038}" type="pres">
      <dgm:prSet presAssocID="{615609B4-BD54-4A03-84EB-A5EA92191A36}" presName="parentText" presStyleLbl="alignNode1" presStyleIdx="1" presStyleCnt="6" custScaleX="116328">
        <dgm:presLayoutVars>
          <dgm:chMax val="1"/>
          <dgm:bulletEnabled val="1"/>
        </dgm:presLayoutVars>
      </dgm:prSet>
      <dgm:spPr/>
      <dgm:t>
        <a:bodyPr/>
        <a:lstStyle/>
        <a:p>
          <a:endParaRPr lang="en-US"/>
        </a:p>
      </dgm:t>
    </dgm:pt>
    <dgm:pt modelId="{199BE390-2533-4928-B957-44F67DE6515A}" type="pres">
      <dgm:prSet presAssocID="{615609B4-BD54-4A03-84EB-A5EA92191A36}" presName="descendantText" presStyleLbl="alignAcc1" presStyleIdx="1" presStyleCnt="6">
        <dgm:presLayoutVars>
          <dgm:bulletEnabled val="1"/>
        </dgm:presLayoutVars>
      </dgm:prSet>
      <dgm:spPr/>
      <dgm:t>
        <a:bodyPr/>
        <a:lstStyle/>
        <a:p>
          <a:endParaRPr lang="en-US"/>
        </a:p>
      </dgm:t>
    </dgm:pt>
    <dgm:pt modelId="{91A27AAB-F96D-4637-A576-F70D6C27421E}" type="pres">
      <dgm:prSet presAssocID="{B2CE11E5-09AF-4BB0-93C5-F4510AF0DED2}" presName="sp" presStyleCnt="0"/>
      <dgm:spPr/>
      <dgm:t>
        <a:bodyPr/>
        <a:lstStyle/>
        <a:p>
          <a:endParaRPr lang="en-US"/>
        </a:p>
      </dgm:t>
    </dgm:pt>
    <dgm:pt modelId="{60E330FC-E6B2-4718-97F9-FB7CAC92269F}" type="pres">
      <dgm:prSet presAssocID="{A8A6099F-383E-4FFC-8078-2B91B6D6F9E4}" presName="composite" presStyleCnt="0"/>
      <dgm:spPr/>
      <dgm:t>
        <a:bodyPr/>
        <a:lstStyle/>
        <a:p>
          <a:endParaRPr lang="en-US"/>
        </a:p>
      </dgm:t>
    </dgm:pt>
    <dgm:pt modelId="{B3C25C56-61BE-4474-BA9F-E82A0BC12864}" type="pres">
      <dgm:prSet presAssocID="{A8A6099F-383E-4FFC-8078-2B91B6D6F9E4}" presName="parentText" presStyleLbl="alignNode1" presStyleIdx="2" presStyleCnt="6" custScaleX="115801">
        <dgm:presLayoutVars>
          <dgm:chMax val="1"/>
          <dgm:bulletEnabled val="1"/>
        </dgm:presLayoutVars>
      </dgm:prSet>
      <dgm:spPr/>
      <dgm:t>
        <a:bodyPr/>
        <a:lstStyle/>
        <a:p>
          <a:endParaRPr lang="en-US"/>
        </a:p>
      </dgm:t>
    </dgm:pt>
    <dgm:pt modelId="{5C8AE862-D12F-4E9C-A5CA-CC6899A143BB}" type="pres">
      <dgm:prSet presAssocID="{A8A6099F-383E-4FFC-8078-2B91B6D6F9E4}" presName="descendantText" presStyleLbl="alignAcc1" presStyleIdx="2" presStyleCnt="6">
        <dgm:presLayoutVars>
          <dgm:bulletEnabled val="1"/>
        </dgm:presLayoutVars>
      </dgm:prSet>
      <dgm:spPr/>
      <dgm:t>
        <a:bodyPr/>
        <a:lstStyle/>
        <a:p>
          <a:endParaRPr lang="en-US"/>
        </a:p>
      </dgm:t>
    </dgm:pt>
    <dgm:pt modelId="{517EF148-BA61-4E78-AB7E-E051A10DA1DC}" type="pres">
      <dgm:prSet presAssocID="{B954913B-F952-492A-841F-8838D2A1FDC8}" presName="sp" presStyleCnt="0"/>
      <dgm:spPr/>
      <dgm:t>
        <a:bodyPr/>
        <a:lstStyle/>
        <a:p>
          <a:endParaRPr lang="en-US"/>
        </a:p>
      </dgm:t>
    </dgm:pt>
    <dgm:pt modelId="{44B9208D-5FA0-4B87-B603-094DD0FFAE68}" type="pres">
      <dgm:prSet presAssocID="{6DCA6B54-09AA-40C3-BA41-229BE9C20CBC}" presName="composite" presStyleCnt="0"/>
      <dgm:spPr/>
      <dgm:t>
        <a:bodyPr/>
        <a:lstStyle/>
        <a:p>
          <a:endParaRPr lang="en-US"/>
        </a:p>
      </dgm:t>
    </dgm:pt>
    <dgm:pt modelId="{88B36A78-2C60-4197-88BC-F933DA37D118}" type="pres">
      <dgm:prSet presAssocID="{6DCA6B54-09AA-40C3-BA41-229BE9C20CBC}" presName="parentText" presStyleLbl="alignNode1" presStyleIdx="3" presStyleCnt="6" custScaleX="114747">
        <dgm:presLayoutVars>
          <dgm:chMax val="1"/>
          <dgm:bulletEnabled val="1"/>
        </dgm:presLayoutVars>
      </dgm:prSet>
      <dgm:spPr/>
      <dgm:t>
        <a:bodyPr/>
        <a:lstStyle/>
        <a:p>
          <a:endParaRPr lang="en-US"/>
        </a:p>
      </dgm:t>
    </dgm:pt>
    <dgm:pt modelId="{30BF7EDB-C208-413E-9D40-C5D7BB02E7AC}" type="pres">
      <dgm:prSet presAssocID="{6DCA6B54-09AA-40C3-BA41-229BE9C20CBC}" presName="descendantText" presStyleLbl="alignAcc1" presStyleIdx="3" presStyleCnt="6">
        <dgm:presLayoutVars>
          <dgm:bulletEnabled val="1"/>
        </dgm:presLayoutVars>
      </dgm:prSet>
      <dgm:spPr/>
      <dgm:t>
        <a:bodyPr/>
        <a:lstStyle/>
        <a:p>
          <a:endParaRPr lang="en-US"/>
        </a:p>
      </dgm:t>
    </dgm:pt>
    <dgm:pt modelId="{1AB76D2E-53D3-4859-AEE7-24753150E167}" type="pres">
      <dgm:prSet presAssocID="{EB3CA5D8-CDE3-463C-B60A-0D8C6541B381}" presName="sp" presStyleCnt="0"/>
      <dgm:spPr/>
      <dgm:t>
        <a:bodyPr/>
        <a:lstStyle/>
        <a:p>
          <a:endParaRPr lang="en-US"/>
        </a:p>
      </dgm:t>
    </dgm:pt>
    <dgm:pt modelId="{33335541-9B2F-4D3E-A37C-F40080117A14}" type="pres">
      <dgm:prSet presAssocID="{32C0C568-5530-4992-A02B-9083E2A5774D}" presName="composite" presStyleCnt="0"/>
      <dgm:spPr/>
      <dgm:t>
        <a:bodyPr/>
        <a:lstStyle/>
        <a:p>
          <a:endParaRPr lang="en-US"/>
        </a:p>
      </dgm:t>
    </dgm:pt>
    <dgm:pt modelId="{8588EDE8-2A8E-454A-9395-B86B8ABE5BED}" type="pres">
      <dgm:prSet presAssocID="{32C0C568-5530-4992-A02B-9083E2A5774D}" presName="parentText" presStyleLbl="alignNode1" presStyleIdx="4" presStyleCnt="6" custScaleX="112641">
        <dgm:presLayoutVars>
          <dgm:chMax val="1"/>
          <dgm:bulletEnabled val="1"/>
        </dgm:presLayoutVars>
      </dgm:prSet>
      <dgm:spPr/>
      <dgm:t>
        <a:bodyPr/>
        <a:lstStyle/>
        <a:p>
          <a:endParaRPr lang="en-US"/>
        </a:p>
      </dgm:t>
    </dgm:pt>
    <dgm:pt modelId="{8BDE0500-1DC3-4E78-9562-FDC97ED5F9AA}" type="pres">
      <dgm:prSet presAssocID="{32C0C568-5530-4992-A02B-9083E2A5774D}" presName="descendantText" presStyleLbl="alignAcc1" presStyleIdx="4" presStyleCnt="6">
        <dgm:presLayoutVars>
          <dgm:bulletEnabled val="1"/>
        </dgm:presLayoutVars>
      </dgm:prSet>
      <dgm:spPr/>
      <dgm:t>
        <a:bodyPr/>
        <a:lstStyle/>
        <a:p>
          <a:endParaRPr lang="en-US"/>
        </a:p>
      </dgm:t>
    </dgm:pt>
    <dgm:pt modelId="{3192F4AA-78E2-4A6A-AA5F-7026347E9E43}" type="pres">
      <dgm:prSet presAssocID="{5D282AFC-4CD5-468E-8826-F4524F9850BC}" presName="sp" presStyleCnt="0"/>
      <dgm:spPr/>
      <dgm:t>
        <a:bodyPr/>
        <a:lstStyle/>
        <a:p>
          <a:endParaRPr lang="en-US"/>
        </a:p>
      </dgm:t>
    </dgm:pt>
    <dgm:pt modelId="{C27CAA84-3776-4D3F-88A6-51A9E5AE0386}" type="pres">
      <dgm:prSet presAssocID="{77D8026A-7943-4821-A399-F00F14B25CC9}" presName="composite" presStyleCnt="0"/>
      <dgm:spPr/>
      <dgm:t>
        <a:bodyPr/>
        <a:lstStyle/>
        <a:p>
          <a:endParaRPr lang="en-US"/>
        </a:p>
      </dgm:t>
    </dgm:pt>
    <dgm:pt modelId="{2D79CBC5-6EAE-4626-B029-0000DFEC33B7}" type="pres">
      <dgm:prSet presAssocID="{77D8026A-7943-4821-A399-F00F14B25CC9}" presName="parentText" presStyleLbl="alignNode1" presStyleIdx="5" presStyleCnt="6" custAng="0" custScaleX="108427">
        <dgm:presLayoutVars>
          <dgm:chMax val="1"/>
          <dgm:bulletEnabled val="1"/>
        </dgm:presLayoutVars>
      </dgm:prSet>
      <dgm:spPr/>
      <dgm:t>
        <a:bodyPr/>
        <a:lstStyle/>
        <a:p>
          <a:endParaRPr lang="en-US"/>
        </a:p>
      </dgm:t>
    </dgm:pt>
    <dgm:pt modelId="{12E2FC91-9699-43AB-A48C-0C2CBA204B7F}" type="pres">
      <dgm:prSet presAssocID="{77D8026A-7943-4821-A399-F00F14B25CC9}" presName="descendantText" presStyleLbl="alignAcc1" presStyleIdx="5" presStyleCnt="6">
        <dgm:presLayoutVars>
          <dgm:bulletEnabled val="1"/>
        </dgm:presLayoutVars>
      </dgm:prSet>
      <dgm:spPr/>
      <dgm:t>
        <a:bodyPr/>
        <a:lstStyle/>
        <a:p>
          <a:endParaRPr lang="en-US"/>
        </a:p>
      </dgm:t>
    </dgm:pt>
  </dgm:ptLst>
  <dgm:cxnLst>
    <dgm:cxn modelId="{149CC704-8576-4063-9710-5C40D71079E7}" srcId="{6DCA6B54-09AA-40C3-BA41-229BE9C20CBC}" destId="{3CC9640B-6F42-44DF-AD54-5F4D6B010061}" srcOrd="0" destOrd="0" parTransId="{BE5A358D-31D9-424D-8C25-5015DDAE0C99}" sibTransId="{87B19FB5-6953-4B78-B8F5-B1F3CB69EF70}"/>
    <dgm:cxn modelId="{C291F35A-FC5D-45AA-8947-7B5A1D2971AB}" type="presOf" srcId="{6DCA6B54-09AA-40C3-BA41-229BE9C20CBC}" destId="{88B36A78-2C60-4197-88BC-F933DA37D118}" srcOrd="0" destOrd="0" presId="urn:microsoft.com/office/officeart/2005/8/layout/chevron2"/>
    <dgm:cxn modelId="{B3760796-72E7-4A7D-8A24-AB7771C2BD9E}" type="presOf" srcId="{EE341378-4C44-43AD-8520-F7818F916841}" destId="{199BE390-2533-4928-B957-44F67DE6515A}" srcOrd="0" destOrd="0" presId="urn:microsoft.com/office/officeart/2005/8/layout/chevron2"/>
    <dgm:cxn modelId="{3D70D604-8D6E-4EE7-A81C-50EB60481B09}" srcId="{E99C2578-78AC-401F-A6FE-77C4AB34AF30}" destId="{6DCA6B54-09AA-40C3-BA41-229BE9C20CBC}" srcOrd="3" destOrd="0" parTransId="{4DC2C2FB-0900-49EA-A75C-F05269E77859}" sibTransId="{EB3CA5D8-CDE3-463C-B60A-0D8C6541B381}"/>
    <dgm:cxn modelId="{BD331D18-EE5A-4C80-811C-4A23E4088F9E}" srcId="{32C0C568-5530-4992-A02B-9083E2A5774D}" destId="{1F07A605-F5CE-4B9E-AD75-624B4D62E718}" srcOrd="0" destOrd="0" parTransId="{61ACD868-D8DA-4281-B4EC-B47E3176B544}" sibTransId="{FFF9DF68-D6B3-4E75-A1FF-9265945CAF61}"/>
    <dgm:cxn modelId="{C7523CA6-20BD-4682-BE70-198AD49CE9BB}" type="presOf" srcId="{3CC9640B-6F42-44DF-AD54-5F4D6B010061}" destId="{30BF7EDB-C208-413E-9D40-C5D7BB02E7AC}" srcOrd="0" destOrd="0" presId="urn:microsoft.com/office/officeart/2005/8/layout/chevron2"/>
    <dgm:cxn modelId="{7D0ECF71-898A-4CA2-90E3-67014C82D7C3}" type="presOf" srcId="{A8A6099F-383E-4FFC-8078-2B91B6D6F9E4}" destId="{B3C25C56-61BE-4474-BA9F-E82A0BC12864}" srcOrd="0" destOrd="0" presId="urn:microsoft.com/office/officeart/2005/8/layout/chevron2"/>
    <dgm:cxn modelId="{E18E3414-3F4D-40A2-A80B-DC6E01803253}" srcId="{A8A6099F-383E-4FFC-8078-2B91B6D6F9E4}" destId="{8454F6EC-9212-4E6B-847F-C4C302551361}" srcOrd="0" destOrd="0" parTransId="{00450445-DD7C-4F25-9B53-384B7CE5CAF5}" sibTransId="{288C87C3-5A34-4992-8729-03087BD498CD}"/>
    <dgm:cxn modelId="{801D0AF9-66C5-4E9F-AEB0-B2FEC5DEBD27}" srcId="{E99C2578-78AC-401F-A6FE-77C4AB34AF30}" destId="{A8A6099F-383E-4FFC-8078-2B91B6D6F9E4}" srcOrd="2" destOrd="0" parTransId="{45FB8E1A-8B09-46BD-8475-490153A9C835}" sibTransId="{B954913B-F952-492A-841F-8838D2A1FDC8}"/>
    <dgm:cxn modelId="{8CFB9AC0-F768-4B5F-B473-436CBF6A2215}" type="presOf" srcId="{4496BE16-00CD-4BE9-A6A9-6409D574BF65}" destId="{F84D1097-B43C-4487-9F19-94B50833416B}" srcOrd="0" destOrd="0" presId="urn:microsoft.com/office/officeart/2005/8/layout/chevron2"/>
    <dgm:cxn modelId="{55BC5E8C-B86C-4061-A4B2-AA1B21DDF8D3}" type="presOf" srcId="{615609B4-BD54-4A03-84EB-A5EA92191A36}" destId="{C106380A-81F1-4DCD-B84A-4D7DEFD91038}" srcOrd="0" destOrd="0" presId="urn:microsoft.com/office/officeart/2005/8/layout/chevron2"/>
    <dgm:cxn modelId="{96EEB19F-6680-40F6-A0D8-720EF59274ED}" type="presOf" srcId="{E99C2578-78AC-401F-A6FE-77C4AB34AF30}" destId="{69A59D6F-12C5-4B3E-B54F-F2F0BBB88E98}" srcOrd="0" destOrd="0" presId="urn:microsoft.com/office/officeart/2005/8/layout/chevron2"/>
    <dgm:cxn modelId="{00957255-D339-42A1-9874-153C4022D7F7}" srcId="{E99C2578-78AC-401F-A6FE-77C4AB34AF30}" destId="{77D8026A-7943-4821-A399-F00F14B25CC9}" srcOrd="5" destOrd="0" parTransId="{F10D9D18-4B9A-485B-B1BD-EA220037E3B8}" sibTransId="{00C614BD-2D18-4887-AFB2-31F13DBFBCC3}"/>
    <dgm:cxn modelId="{65286B36-8607-495B-BF53-7B35CB3AF098}" type="presOf" srcId="{32410E89-F2B6-46BB-B9D7-EF49A272739D}" destId="{3F525FCA-C62F-40DE-A682-A628CA55F761}" srcOrd="0" destOrd="0" presId="urn:microsoft.com/office/officeart/2005/8/layout/chevron2"/>
    <dgm:cxn modelId="{6C7B68F2-6589-43E5-8CE0-FC09C00DF4FC}" srcId="{E99C2578-78AC-401F-A6FE-77C4AB34AF30}" destId="{32C0C568-5530-4992-A02B-9083E2A5774D}" srcOrd="4" destOrd="0" parTransId="{1054B4A2-3093-4467-B79E-EA581D66EB4B}" sibTransId="{5D282AFC-4CD5-468E-8826-F4524F9850BC}"/>
    <dgm:cxn modelId="{EDFE1C11-7852-4AD8-9568-F08B16529306}" srcId="{615609B4-BD54-4A03-84EB-A5EA92191A36}" destId="{EE341378-4C44-43AD-8520-F7818F916841}" srcOrd="0" destOrd="0" parTransId="{EB85B085-4735-4682-A900-8F241C6B1323}" sibTransId="{88B4D162-AD0D-4EC7-B781-41ADEEE78464}"/>
    <dgm:cxn modelId="{C76777E1-8236-4AC2-9A25-3A1089E1BE2D}" srcId="{E99C2578-78AC-401F-A6FE-77C4AB34AF30}" destId="{615609B4-BD54-4A03-84EB-A5EA92191A36}" srcOrd="1" destOrd="0" parTransId="{BEC40DF8-2DE1-4D25-AE9E-A38A0A666C4F}" sibTransId="{B2CE11E5-09AF-4BB0-93C5-F4510AF0DED2}"/>
    <dgm:cxn modelId="{7780F3E2-FE80-409E-8494-E1DB3579CA35}" srcId="{E99C2578-78AC-401F-A6FE-77C4AB34AF30}" destId="{32410E89-F2B6-46BB-B9D7-EF49A272739D}" srcOrd="0" destOrd="0" parTransId="{2C423CAD-4EA9-49A0-8936-A0AD0B2BF90B}" sibTransId="{4A94999D-8654-4462-A981-D40C1A8264D5}"/>
    <dgm:cxn modelId="{0FBEEDFB-1FC3-4060-88C6-C7A0AD9E9C10}" srcId="{77D8026A-7943-4821-A399-F00F14B25CC9}" destId="{14C62315-40CD-4A1D-8DF8-6F894893BB10}" srcOrd="0" destOrd="0" parTransId="{6E192B0A-3AB0-40E0-A9B2-2233265185E9}" sibTransId="{4D270EEB-B61D-4FE1-AFC2-B685D9FE4056}"/>
    <dgm:cxn modelId="{652F6A0A-D584-455F-8BDC-E24FE6384B3A}" srcId="{32410E89-F2B6-46BB-B9D7-EF49A272739D}" destId="{4496BE16-00CD-4BE9-A6A9-6409D574BF65}" srcOrd="0" destOrd="0" parTransId="{87C7EA58-05B2-40B2-A4B9-B81C822546DA}" sibTransId="{F11BAE1E-77DC-496F-A593-6C72C1BBA2A5}"/>
    <dgm:cxn modelId="{A135847D-CBAE-43AA-B934-4E4D1EBE8816}" type="presOf" srcId="{77D8026A-7943-4821-A399-F00F14B25CC9}" destId="{2D79CBC5-6EAE-4626-B029-0000DFEC33B7}" srcOrd="0" destOrd="0" presId="urn:microsoft.com/office/officeart/2005/8/layout/chevron2"/>
    <dgm:cxn modelId="{3998ED02-ED82-442C-8718-3F21213CD408}" type="presOf" srcId="{14C62315-40CD-4A1D-8DF8-6F894893BB10}" destId="{12E2FC91-9699-43AB-A48C-0C2CBA204B7F}" srcOrd="0" destOrd="0" presId="urn:microsoft.com/office/officeart/2005/8/layout/chevron2"/>
    <dgm:cxn modelId="{60127E78-CF80-4EED-B68B-3E35CE40CF79}" type="presOf" srcId="{32C0C568-5530-4992-A02B-9083E2A5774D}" destId="{8588EDE8-2A8E-454A-9395-B86B8ABE5BED}" srcOrd="0" destOrd="0" presId="urn:microsoft.com/office/officeart/2005/8/layout/chevron2"/>
    <dgm:cxn modelId="{625EA735-14B8-4A8D-B6D8-B3B874C429BA}" type="presOf" srcId="{1F07A605-F5CE-4B9E-AD75-624B4D62E718}" destId="{8BDE0500-1DC3-4E78-9562-FDC97ED5F9AA}" srcOrd="0" destOrd="0" presId="urn:microsoft.com/office/officeart/2005/8/layout/chevron2"/>
    <dgm:cxn modelId="{85B302E3-4446-4FE2-AB53-A2D629A914DC}" type="presOf" srcId="{8454F6EC-9212-4E6B-847F-C4C302551361}" destId="{5C8AE862-D12F-4E9C-A5CA-CC6899A143BB}" srcOrd="0" destOrd="0" presId="urn:microsoft.com/office/officeart/2005/8/layout/chevron2"/>
    <dgm:cxn modelId="{B6A7F0E1-C252-4156-9230-948E324AAB35}" type="presParOf" srcId="{69A59D6F-12C5-4B3E-B54F-F2F0BBB88E98}" destId="{EEF94A1E-4320-4550-A27B-69FCD34D9405}" srcOrd="0" destOrd="0" presId="urn:microsoft.com/office/officeart/2005/8/layout/chevron2"/>
    <dgm:cxn modelId="{E4B855CD-0AC9-43DD-9DD4-89E306AD1D0C}" type="presParOf" srcId="{EEF94A1E-4320-4550-A27B-69FCD34D9405}" destId="{3F525FCA-C62F-40DE-A682-A628CA55F761}" srcOrd="0" destOrd="0" presId="urn:microsoft.com/office/officeart/2005/8/layout/chevron2"/>
    <dgm:cxn modelId="{1830A694-2F3D-4836-B479-6546BD87AEE8}" type="presParOf" srcId="{EEF94A1E-4320-4550-A27B-69FCD34D9405}" destId="{F84D1097-B43C-4487-9F19-94B50833416B}" srcOrd="1" destOrd="0" presId="urn:microsoft.com/office/officeart/2005/8/layout/chevron2"/>
    <dgm:cxn modelId="{6C4D594B-E00C-48E4-A8AF-67F56431CD93}" type="presParOf" srcId="{69A59D6F-12C5-4B3E-B54F-F2F0BBB88E98}" destId="{27C1D96C-225F-476E-9389-55A53F496D84}" srcOrd="1" destOrd="0" presId="urn:microsoft.com/office/officeart/2005/8/layout/chevron2"/>
    <dgm:cxn modelId="{A4D6C9F0-A083-4B07-A8BE-ED7C731397BC}" type="presParOf" srcId="{69A59D6F-12C5-4B3E-B54F-F2F0BBB88E98}" destId="{8DC52AB9-ADEB-41F8-8332-C7AFA0640796}" srcOrd="2" destOrd="0" presId="urn:microsoft.com/office/officeart/2005/8/layout/chevron2"/>
    <dgm:cxn modelId="{78F459F6-9811-4B48-8AD9-4BF8E10D2327}" type="presParOf" srcId="{8DC52AB9-ADEB-41F8-8332-C7AFA0640796}" destId="{C106380A-81F1-4DCD-B84A-4D7DEFD91038}" srcOrd="0" destOrd="0" presId="urn:microsoft.com/office/officeart/2005/8/layout/chevron2"/>
    <dgm:cxn modelId="{960BAB88-60A3-4473-B0D0-E0D596A52646}" type="presParOf" srcId="{8DC52AB9-ADEB-41F8-8332-C7AFA0640796}" destId="{199BE390-2533-4928-B957-44F67DE6515A}" srcOrd="1" destOrd="0" presId="urn:microsoft.com/office/officeart/2005/8/layout/chevron2"/>
    <dgm:cxn modelId="{3638BE9B-1DD9-44C1-9C79-26F20C06E0D3}" type="presParOf" srcId="{69A59D6F-12C5-4B3E-B54F-F2F0BBB88E98}" destId="{91A27AAB-F96D-4637-A576-F70D6C27421E}" srcOrd="3" destOrd="0" presId="urn:microsoft.com/office/officeart/2005/8/layout/chevron2"/>
    <dgm:cxn modelId="{6CC5E3E6-F879-4158-A291-E90E9679F9EF}" type="presParOf" srcId="{69A59D6F-12C5-4B3E-B54F-F2F0BBB88E98}" destId="{60E330FC-E6B2-4718-97F9-FB7CAC92269F}" srcOrd="4" destOrd="0" presId="urn:microsoft.com/office/officeart/2005/8/layout/chevron2"/>
    <dgm:cxn modelId="{34505AA9-7DD9-41A3-9094-B1FE6B984CDB}" type="presParOf" srcId="{60E330FC-E6B2-4718-97F9-FB7CAC92269F}" destId="{B3C25C56-61BE-4474-BA9F-E82A0BC12864}" srcOrd="0" destOrd="0" presId="urn:microsoft.com/office/officeart/2005/8/layout/chevron2"/>
    <dgm:cxn modelId="{492B62AE-B9E6-4981-AE0F-396DC174148D}" type="presParOf" srcId="{60E330FC-E6B2-4718-97F9-FB7CAC92269F}" destId="{5C8AE862-D12F-4E9C-A5CA-CC6899A143BB}" srcOrd="1" destOrd="0" presId="urn:microsoft.com/office/officeart/2005/8/layout/chevron2"/>
    <dgm:cxn modelId="{73C03165-36C9-4062-9B70-2DE069DD1A32}" type="presParOf" srcId="{69A59D6F-12C5-4B3E-B54F-F2F0BBB88E98}" destId="{517EF148-BA61-4E78-AB7E-E051A10DA1DC}" srcOrd="5" destOrd="0" presId="urn:microsoft.com/office/officeart/2005/8/layout/chevron2"/>
    <dgm:cxn modelId="{9B5AFDDA-77F1-4C4A-B7D7-9347F731E25D}" type="presParOf" srcId="{69A59D6F-12C5-4B3E-B54F-F2F0BBB88E98}" destId="{44B9208D-5FA0-4B87-B603-094DD0FFAE68}" srcOrd="6" destOrd="0" presId="urn:microsoft.com/office/officeart/2005/8/layout/chevron2"/>
    <dgm:cxn modelId="{C279AB57-F1F5-46FE-A191-4EF15ECC2817}" type="presParOf" srcId="{44B9208D-5FA0-4B87-B603-094DD0FFAE68}" destId="{88B36A78-2C60-4197-88BC-F933DA37D118}" srcOrd="0" destOrd="0" presId="urn:microsoft.com/office/officeart/2005/8/layout/chevron2"/>
    <dgm:cxn modelId="{7D8F0B30-97A2-4901-89F0-94928004200A}" type="presParOf" srcId="{44B9208D-5FA0-4B87-B603-094DD0FFAE68}" destId="{30BF7EDB-C208-413E-9D40-C5D7BB02E7AC}" srcOrd="1" destOrd="0" presId="urn:microsoft.com/office/officeart/2005/8/layout/chevron2"/>
    <dgm:cxn modelId="{BC09300E-8614-4BA6-A2ED-590B9B6FF56D}" type="presParOf" srcId="{69A59D6F-12C5-4B3E-B54F-F2F0BBB88E98}" destId="{1AB76D2E-53D3-4859-AEE7-24753150E167}" srcOrd="7" destOrd="0" presId="urn:microsoft.com/office/officeart/2005/8/layout/chevron2"/>
    <dgm:cxn modelId="{025E4649-DCFF-42C3-9070-85A811C3D6CA}" type="presParOf" srcId="{69A59D6F-12C5-4B3E-B54F-F2F0BBB88E98}" destId="{33335541-9B2F-4D3E-A37C-F40080117A14}" srcOrd="8" destOrd="0" presId="urn:microsoft.com/office/officeart/2005/8/layout/chevron2"/>
    <dgm:cxn modelId="{6EBDB2F5-E348-4867-8610-E6E674A411EE}" type="presParOf" srcId="{33335541-9B2F-4D3E-A37C-F40080117A14}" destId="{8588EDE8-2A8E-454A-9395-B86B8ABE5BED}" srcOrd="0" destOrd="0" presId="urn:microsoft.com/office/officeart/2005/8/layout/chevron2"/>
    <dgm:cxn modelId="{F91D886C-5E08-421E-B2E7-F2470AA98D93}" type="presParOf" srcId="{33335541-9B2F-4D3E-A37C-F40080117A14}" destId="{8BDE0500-1DC3-4E78-9562-FDC97ED5F9AA}" srcOrd="1" destOrd="0" presId="urn:microsoft.com/office/officeart/2005/8/layout/chevron2"/>
    <dgm:cxn modelId="{54EFB71E-A9E6-4751-B5D8-A0F8E5DD4D5F}" type="presParOf" srcId="{69A59D6F-12C5-4B3E-B54F-F2F0BBB88E98}" destId="{3192F4AA-78E2-4A6A-AA5F-7026347E9E43}" srcOrd="9" destOrd="0" presId="urn:microsoft.com/office/officeart/2005/8/layout/chevron2"/>
    <dgm:cxn modelId="{E50FD4D5-0C2C-471B-ADB5-D0B909728859}" type="presParOf" srcId="{69A59D6F-12C5-4B3E-B54F-F2F0BBB88E98}" destId="{C27CAA84-3776-4D3F-88A6-51A9E5AE0386}" srcOrd="10" destOrd="0" presId="urn:microsoft.com/office/officeart/2005/8/layout/chevron2"/>
    <dgm:cxn modelId="{4DC7117E-791A-410D-877C-73E8F06C1F06}" type="presParOf" srcId="{C27CAA84-3776-4D3F-88A6-51A9E5AE0386}" destId="{2D79CBC5-6EAE-4626-B029-0000DFEC33B7}" srcOrd="0" destOrd="0" presId="urn:microsoft.com/office/officeart/2005/8/layout/chevron2"/>
    <dgm:cxn modelId="{0F5809D2-9550-4C23-B066-13B5A761EDA2}" type="presParOf" srcId="{C27CAA84-3776-4D3F-88A6-51A9E5AE0386}" destId="{12E2FC91-9699-43AB-A48C-0C2CBA204B7F}"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127ACA1-060D-429E-B5C9-1CD078D338E6}">
      <dsp:nvSpPr>
        <dsp:cNvPr id="0" name=""/>
        <dsp:cNvSpPr/>
      </dsp:nvSpPr>
      <dsp:spPr>
        <a:xfrm>
          <a:off x="1851818" y="0"/>
          <a:ext cx="4525963" cy="4525963"/>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724CBC-16C3-4502-8B1F-00F44C09DA5E}">
      <dsp:nvSpPr>
        <dsp:cNvPr id="0" name=""/>
        <dsp:cNvSpPr/>
      </dsp:nvSpPr>
      <dsp:spPr>
        <a:xfrm>
          <a:off x="2281784" y="429966"/>
          <a:ext cx="1765125" cy="17651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kern="1200" dirty="0" smtClean="0"/>
            <a:t>Client-side scripting language </a:t>
          </a:r>
          <a:endParaRPr lang="en-US" sz="2100" kern="1200" dirty="0"/>
        </a:p>
      </dsp:txBody>
      <dsp:txXfrm>
        <a:off x="2281784" y="429966"/>
        <a:ext cx="1765125" cy="1765125"/>
      </dsp:txXfrm>
    </dsp:sp>
    <dsp:sp modelId="{9A804B34-AFBD-49E8-9D4C-0F102CFB7433}">
      <dsp:nvSpPr>
        <dsp:cNvPr id="0" name=""/>
        <dsp:cNvSpPr/>
      </dsp:nvSpPr>
      <dsp:spPr>
        <a:xfrm>
          <a:off x="4182689" y="429966"/>
          <a:ext cx="1765125" cy="17651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kern="1200" dirty="0" smtClean="0"/>
            <a:t>Embedded </a:t>
          </a:r>
          <a:br>
            <a:rPr lang="en-US" sz="2100" kern="1200" dirty="0" smtClean="0"/>
          </a:br>
          <a:r>
            <a:rPr lang="en-US" sz="2100" kern="1200" dirty="0" smtClean="0"/>
            <a:t>in most browsers</a:t>
          </a:r>
          <a:endParaRPr lang="en-US" sz="2100" kern="1200" dirty="0"/>
        </a:p>
      </dsp:txBody>
      <dsp:txXfrm>
        <a:off x="4182689" y="429966"/>
        <a:ext cx="1765125" cy="1765125"/>
      </dsp:txXfrm>
    </dsp:sp>
    <dsp:sp modelId="{3ED2B7A0-BC76-401A-8025-BD87680ADA57}">
      <dsp:nvSpPr>
        <dsp:cNvPr id="0" name=""/>
        <dsp:cNvSpPr/>
      </dsp:nvSpPr>
      <dsp:spPr>
        <a:xfrm>
          <a:off x="2281784" y="2330870"/>
          <a:ext cx="1765125" cy="17651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kern="1200" dirty="0" smtClean="0"/>
            <a:t>Used to make single web pages “interactive”</a:t>
          </a:r>
          <a:endParaRPr lang="en-US" sz="2100" kern="1200" dirty="0"/>
        </a:p>
      </dsp:txBody>
      <dsp:txXfrm>
        <a:off x="2281784" y="2330870"/>
        <a:ext cx="1765125" cy="1765125"/>
      </dsp:txXfrm>
    </dsp:sp>
    <dsp:sp modelId="{41B359D4-8D9D-4B94-9905-4F0955765243}">
      <dsp:nvSpPr>
        <dsp:cNvPr id="0" name=""/>
        <dsp:cNvSpPr/>
      </dsp:nvSpPr>
      <dsp:spPr>
        <a:xfrm>
          <a:off x="4182689" y="2330870"/>
          <a:ext cx="1765125" cy="17651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kern="1200" dirty="0" smtClean="0"/>
            <a:t>An extra layer on top of HTML and CSS</a:t>
          </a:r>
          <a:endParaRPr lang="en-US" sz="2100" kern="1200" dirty="0"/>
        </a:p>
      </dsp:txBody>
      <dsp:txXfrm>
        <a:off x="4182689" y="2330870"/>
        <a:ext cx="1765125" cy="176512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5166987-413A-4F04-9CBA-2ABDA2F17F08}">
      <dsp:nvSpPr>
        <dsp:cNvPr id="0" name=""/>
        <dsp:cNvSpPr/>
      </dsp:nvSpPr>
      <dsp:spPr>
        <a:xfrm rot="10800000">
          <a:off x="1609322" y="2573"/>
          <a:ext cx="5472684" cy="92345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7220" tIns="95250" rIns="177800" bIns="95250" numCol="1" spcCol="1270" anchor="ctr" anchorCtr="0">
          <a:noAutofit/>
        </a:bodyPr>
        <a:lstStyle/>
        <a:p>
          <a:pPr lvl="0" algn="ctr" defTabSz="1111250" rtl="0">
            <a:lnSpc>
              <a:spcPct val="90000"/>
            </a:lnSpc>
            <a:spcBef>
              <a:spcPct val="0"/>
            </a:spcBef>
            <a:spcAft>
              <a:spcPct val="35000"/>
            </a:spcAft>
          </a:pPr>
          <a:r>
            <a:rPr lang="en-US" sz="2500" kern="1200" dirty="0" smtClean="0"/>
            <a:t>What is JavaScript accessibility?</a:t>
          </a:r>
          <a:endParaRPr lang="en-US" sz="2500" kern="1200" dirty="0"/>
        </a:p>
      </dsp:txBody>
      <dsp:txXfrm rot="10800000">
        <a:off x="1609322" y="2573"/>
        <a:ext cx="5472684" cy="923459"/>
      </dsp:txXfrm>
    </dsp:sp>
    <dsp:sp modelId="{9662E985-D98D-46A9-A4EA-CA1593D962FD}">
      <dsp:nvSpPr>
        <dsp:cNvPr id="0" name=""/>
        <dsp:cNvSpPr/>
      </dsp:nvSpPr>
      <dsp:spPr>
        <a:xfrm>
          <a:off x="1147593" y="2573"/>
          <a:ext cx="923459" cy="923459"/>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D6172F-0FA1-4694-88F0-CC1B3E31272C}">
      <dsp:nvSpPr>
        <dsp:cNvPr id="0" name=""/>
        <dsp:cNvSpPr/>
      </dsp:nvSpPr>
      <dsp:spPr>
        <a:xfrm rot="10800000">
          <a:off x="1609322" y="1201692"/>
          <a:ext cx="5472684" cy="92345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7220" tIns="95250" rIns="177800" bIns="95250" numCol="1" spcCol="1270" anchor="ctr" anchorCtr="0">
          <a:noAutofit/>
        </a:bodyPr>
        <a:lstStyle/>
        <a:p>
          <a:pPr lvl="0" algn="ctr" defTabSz="1111250" rtl="0">
            <a:lnSpc>
              <a:spcPct val="90000"/>
            </a:lnSpc>
            <a:spcBef>
              <a:spcPct val="0"/>
            </a:spcBef>
            <a:spcAft>
              <a:spcPct val="35000"/>
            </a:spcAft>
          </a:pPr>
          <a:r>
            <a:rPr lang="en-US" sz="2500" kern="1200" dirty="0" smtClean="0"/>
            <a:t>Why should I care </a:t>
          </a:r>
          <a:r>
            <a:rPr lang="en-US" sz="2500" kern="1200" smtClean="0"/>
            <a:t>about </a:t>
          </a:r>
          <a:br>
            <a:rPr lang="en-US" sz="2500" kern="1200" smtClean="0"/>
          </a:br>
          <a:r>
            <a:rPr lang="en-US" sz="2500" kern="1200" smtClean="0"/>
            <a:t>JavaScript </a:t>
          </a:r>
          <a:r>
            <a:rPr lang="en-US" sz="2500" kern="1200" dirty="0" smtClean="0"/>
            <a:t>accessibility?</a:t>
          </a:r>
          <a:endParaRPr lang="en-US" sz="2500" kern="1200" dirty="0"/>
        </a:p>
      </dsp:txBody>
      <dsp:txXfrm rot="10800000">
        <a:off x="1609322" y="1201692"/>
        <a:ext cx="5472684" cy="923459"/>
      </dsp:txXfrm>
    </dsp:sp>
    <dsp:sp modelId="{4C1D64CE-8B5C-40DE-B078-AAA57FAC2B64}">
      <dsp:nvSpPr>
        <dsp:cNvPr id="0" name=""/>
        <dsp:cNvSpPr/>
      </dsp:nvSpPr>
      <dsp:spPr>
        <a:xfrm>
          <a:off x="1147593" y="1201692"/>
          <a:ext cx="923459" cy="923459"/>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F14503-128C-4B6E-9FB5-961303384F1B}">
      <dsp:nvSpPr>
        <dsp:cNvPr id="0" name=""/>
        <dsp:cNvSpPr/>
      </dsp:nvSpPr>
      <dsp:spPr>
        <a:xfrm rot="10800000">
          <a:off x="1609322" y="2400811"/>
          <a:ext cx="5472684" cy="92345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7220" tIns="95250" rIns="177800" bIns="95250" numCol="1" spcCol="1270" anchor="ctr" anchorCtr="0">
          <a:noAutofit/>
        </a:bodyPr>
        <a:lstStyle/>
        <a:p>
          <a:pPr lvl="0" algn="ctr" defTabSz="1111250" rtl="0">
            <a:lnSpc>
              <a:spcPct val="90000"/>
            </a:lnSpc>
            <a:spcBef>
              <a:spcPct val="0"/>
            </a:spcBef>
            <a:spcAft>
              <a:spcPct val="35000"/>
            </a:spcAft>
          </a:pPr>
          <a:r>
            <a:rPr lang="en-US" sz="2500" kern="1200" dirty="0" smtClean="0"/>
            <a:t>What happens if I don’t use  accessible JavaScript?</a:t>
          </a:r>
          <a:endParaRPr lang="en-US" sz="2500" kern="1200" dirty="0"/>
        </a:p>
      </dsp:txBody>
      <dsp:txXfrm rot="10800000">
        <a:off x="1609322" y="2400811"/>
        <a:ext cx="5472684" cy="923459"/>
      </dsp:txXfrm>
    </dsp:sp>
    <dsp:sp modelId="{E5752753-DC4D-4CB3-9F37-C658F863ADE3}">
      <dsp:nvSpPr>
        <dsp:cNvPr id="0" name=""/>
        <dsp:cNvSpPr/>
      </dsp:nvSpPr>
      <dsp:spPr>
        <a:xfrm>
          <a:off x="1147593" y="2400811"/>
          <a:ext cx="923459" cy="923459"/>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3CE5BA-07D7-4487-8662-1879E3052C2A}">
      <dsp:nvSpPr>
        <dsp:cNvPr id="0" name=""/>
        <dsp:cNvSpPr/>
      </dsp:nvSpPr>
      <dsp:spPr>
        <a:xfrm rot="10800000">
          <a:off x="1609322" y="3599929"/>
          <a:ext cx="5472684" cy="92345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7220" tIns="95250" rIns="177800" bIns="95250" numCol="1" spcCol="1270" anchor="ctr" anchorCtr="0">
          <a:noAutofit/>
        </a:bodyPr>
        <a:lstStyle/>
        <a:p>
          <a:pPr lvl="0" algn="ctr" defTabSz="1111250" rtl="0">
            <a:lnSpc>
              <a:spcPct val="90000"/>
            </a:lnSpc>
            <a:spcBef>
              <a:spcPct val="0"/>
            </a:spcBef>
            <a:spcAft>
              <a:spcPct val="35000"/>
            </a:spcAft>
          </a:pPr>
          <a:r>
            <a:rPr lang="en-US" sz="2500" kern="1200" dirty="0" smtClean="0"/>
            <a:t>How can I make </a:t>
          </a:r>
          <a:r>
            <a:rPr lang="en-US" sz="2500" kern="1200" smtClean="0"/>
            <a:t>my </a:t>
          </a:r>
          <a:br>
            <a:rPr lang="en-US" sz="2500" kern="1200" smtClean="0"/>
          </a:br>
          <a:r>
            <a:rPr lang="en-US" sz="2500" kern="1200" smtClean="0"/>
            <a:t>JavaScript </a:t>
          </a:r>
          <a:r>
            <a:rPr lang="en-US" sz="2500" kern="1200" dirty="0" smtClean="0"/>
            <a:t>accessible?</a:t>
          </a:r>
          <a:endParaRPr lang="en-US" sz="2500" kern="1200" dirty="0"/>
        </a:p>
      </dsp:txBody>
      <dsp:txXfrm rot="10800000">
        <a:off x="1609322" y="3599929"/>
        <a:ext cx="5472684" cy="923459"/>
      </dsp:txXfrm>
    </dsp:sp>
    <dsp:sp modelId="{8BEF2364-DDD2-48E7-9BF8-6C11ED38F9EE}">
      <dsp:nvSpPr>
        <dsp:cNvPr id="0" name=""/>
        <dsp:cNvSpPr/>
      </dsp:nvSpPr>
      <dsp:spPr>
        <a:xfrm>
          <a:off x="1147593" y="3599929"/>
          <a:ext cx="923459" cy="923459"/>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F525FCA-C62F-40DE-A682-A628CA55F761}">
      <dsp:nvSpPr>
        <dsp:cNvPr id="0" name=""/>
        <dsp:cNvSpPr/>
      </dsp:nvSpPr>
      <dsp:spPr>
        <a:xfrm rot="5400000">
          <a:off x="-101084" y="80125"/>
          <a:ext cx="835646" cy="68200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en-US" sz="2400" kern="1200" dirty="0" smtClean="0"/>
            <a:t>Easy</a:t>
          </a:r>
          <a:endParaRPr lang="en-US" sz="2400" kern="1200" dirty="0"/>
        </a:p>
      </dsp:txBody>
      <dsp:txXfrm rot="5400000">
        <a:off x="-101084" y="80125"/>
        <a:ext cx="835646" cy="682002"/>
      </dsp:txXfrm>
    </dsp:sp>
    <dsp:sp modelId="{F84D1097-B43C-4487-9F19-94B50833416B}">
      <dsp:nvSpPr>
        <dsp:cNvPr id="0" name=""/>
        <dsp:cNvSpPr/>
      </dsp:nvSpPr>
      <dsp:spPr>
        <a:xfrm rot="5400000">
          <a:off x="4159810" y="-3547292"/>
          <a:ext cx="543455" cy="764464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t>Events – </a:t>
          </a:r>
          <a:r>
            <a:rPr lang="en-US" sz="3200" kern="1200" dirty="0" err="1" smtClean="0"/>
            <a:t>onClick</a:t>
          </a:r>
          <a:r>
            <a:rPr lang="en-US" sz="3200" kern="1200" dirty="0" smtClean="0"/>
            <a:t> and </a:t>
          </a:r>
          <a:r>
            <a:rPr lang="en-US" sz="3200" kern="1200" dirty="0" err="1" smtClean="0"/>
            <a:t>onDblClick</a:t>
          </a:r>
          <a:endParaRPr lang="en-US" sz="3200" kern="1200" dirty="0"/>
        </a:p>
      </dsp:txBody>
      <dsp:txXfrm rot="5400000">
        <a:off x="4159810" y="-3547292"/>
        <a:ext cx="543455" cy="7644647"/>
      </dsp:txXfrm>
    </dsp:sp>
    <dsp:sp modelId="{C106380A-81F1-4DCD-B84A-4D7DEFD91038}">
      <dsp:nvSpPr>
        <dsp:cNvPr id="0" name=""/>
        <dsp:cNvSpPr/>
      </dsp:nvSpPr>
      <dsp:spPr>
        <a:xfrm rot="5400000">
          <a:off x="-101853" y="817637"/>
          <a:ext cx="835646" cy="68046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0">
            <a:lnSpc>
              <a:spcPct val="90000"/>
            </a:lnSpc>
            <a:spcBef>
              <a:spcPct val="0"/>
            </a:spcBef>
            <a:spcAft>
              <a:spcPct val="35000"/>
            </a:spcAft>
          </a:pPr>
          <a:endParaRPr lang="en-US" sz="1000" kern="1200" dirty="0"/>
        </a:p>
      </dsp:txBody>
      <dsp:txXfrm rot="5400000">
        <a:off x="-101853" y="817637"/>
        <a:ext cx="835646" cy="680463"/>
      </dsp:txXfrm>
    </dsp:sp>
    <dsp:sp modelId="{199BE390-2533-4928-B957-44F67DE6515A}">
      <dsp:nvSpPr>
        <dsp:cNvPr id="0" name=""/>
        <dsp:cNvSpPr/>
      </dsp:nvSpPr>
      <dsp:spPr>
        <a:xfrm rot="5400000">
          <a:off x="4159184" y="-2810693"/>
          <a:ext cx="543170" cy="764464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t>Events – </a:t>
          </a:r>
          <a:r>
            <a:rPr lang="en-US" sz="3200" kern="1200" dirty="0" err="1" smtClean="0"/>
            <a:t>onMouseOver</a:t>
          </a:r>
          <a:r>
            <a:rPr lang="en-US" sz="3200" kern="1200" dirty="0" smtClean="0"/>
            <a:t> and </a:t>
          </a:r>
          <a:r>
            <a:rPr lang="en-US" sz="3200" kern="1200" dirty="0" err="1" smtClean="0"/>
            <a:t>onMouseOut</a:t>
          </a:r>
          <a:endParaRPr lang="en-US" sz="3200" kern="1200" dirty="0"/>
        </a:p>
      </dsp:txBody>
      <dsp:txXfrm rot="5400000">
        <a:off x="4159184" y="-2810693"/>
        <a:ext cx="543170" cy="7644647"/>
      </dsp:txXfrm>
    </dsp:sp>
    <dsp:sp modelId="{B3C25C56-61BE-4474-BA9F-E82A0BC12864}">
      <dsp:nvSpPr>
        <dsp:cNvPr id="0" name=""/>
        <dsp:cNvSpPr/>
      </dsp:nvSpPr>
      <dsp:spPr>
        <a:xfrm rot="5400000">
          <a:off x="-103395" y="1555920"/>
          <a:ext cx="835646" cy="67738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n-US" sz="1000" kern="1200" dirty="0"/>
        </a:p>
      </dsp:txBody>
      <dsp:txXfrm rot="5400000">
        <a:off x="-103395" y="1555920"/>
        <a:ext cx="835646" cy="677380"/>
      </dsp:txXfrm>
    </dsp:sp>
    <dsp:sp modelId="{5C8AE862-D12F-4E9C-A5CA-CC6899A143BB}">
      <dsp:nvSpPr>
        <dsp:cNvPr id="0" name=""/>
        <dsp:cNvSpPr/>
      </dsp:nvSpPr>
      <dsp:spPr>
        <a:xfrm rot="5400000">
          <a:off x="4157642" y="-2073951"/>
          <a:ext cx="543170" cy="764464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t>Events – </a:t>
          </a:r>
          <a:r>
            <a:rPr lang="en-US" sz="3200" kern="1200" dirty="0" err="1" smtClean="0"/>
            <a:t>onChange</a:t>
          </a:r>
          <a:r>
            <a:rPr lang="en-US" sz="3200" kern="1200" dirty="0" smtClean="0"/>
            <a:t> and </a:t>
          </a:r>
          <a:r>
            <a:rPr lang="en-US" sz="3200" kern="1200" dirty="0" err="1" smtClean="0"/>
            <a:t>onSubmit</a:t>
          </a:r>
          <a:endParaRPr lang="en-US" sz="3200" kern="1200" dirty="0"/>
        </a:p>
      </dsp:txBody>
      <dsp:txXfrm rot="5400000">
        <a:off x="4157642" y="-2073951"/>
        <a:ext cx="543170" cy="7644647"/>
      </dsp:txXfrm>
    </dsp:sp>
    <dsp:sp modelId="{88B36A78-2C60-4197-88BC-F933DA37D118}">
      <dsp:nvSpPr>
        <dsp:cNvPr id="0" name=""/>
        <dsp:cNvSpPr/>
      </dsp:nvSpPr>
      <dsp:spPr>
        <a:xfrm rot="5400000">
          <a:off x="-106477" y="2295744"/>
          <a:ext cx="835646" cy="67121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0">
            <a:lnSpc>
              <a:spcPct val="90000"/>
            </a:lnSpc>
            <a:spcBef>
              <a:spcPct val="0"/>
            </a:spcBef>
            <a:spcAft>
              <a:spcPct val="35000"/>
            </a:spcAft>
          </a:pPr>
          <a:endParaRPr lang="en-US" sz="1000" kern="1200" dirty="0"/>
        </a:p>
      </dsp:txBody>
      <dsp:txXfrm rot="5400000">
        <a:off x="-106477" y="2295744"/>
        <a:ext cx="835646" cy="671215"/>
      </dsp:txXfrm>
    </dsp:sp>
    <dsp:sp modelId="{30BF7EDB-C208-413E-9D40-C5D7BB02E7AC}">
      <dsp:nvSpPr>
        <dsp:cNvPr id="0" name=""/>
        <dsp:cNvSpPr/>
      </dsp:nvSpPr>
      <dsp:spPr>
        <a:xfrm rot="5400000">
          <a:off x="4154560" y="-1337209"/>
          <a:ext cx="543170" cy="764464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t>DHTML</a:t>
          </a:r>
          <a:endParaRPr lang="en-US" sz="3200" kern="1200" dirty="0"/>
        </a:p>
      </dsp:txBody>
      <dsp:txXfrm rot="5400000">
        <a:off x="4154560" y="-1337209"/>
        <a:ext cx="543170" cy="7644647"/>
      </dsp:txXfrm>
    </dsp:sp>
    <dsp:sp modelId="{8588EDE8-2A8E-454A-9395-B86B8ABE5BED}">
      <dsp:nvSpPr>
        <dsp:cNvPr id="0" name=""/>
        <dsp:cNvSpPr/>
      </dsp:nvSpPr>
      <dsp:spPr>
        <a:xfrm rot="5400000">
          <a:off x="-112637" y="3038645"/>
          <a:ext cx="835646" cy="65889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rtl="0">
            <a:lnSpc>
              <a:spcPct val="90000"/>
            </a:lnSpc>
            <a:spcBef>
              <a:spcPct val="0"/>
            </a:spcBef>
            <a:spcAft>
              <a:spcPct val="35000"/>
            </a:spcAft>
          </a:pPr>
          <a:endParaRPr lang="en-US" sz="1100" kern="1200" dirty="0"/>
        </a:p>
      </dsp:txBody>
      <dsp:txXfrm rot="5400000">
        <a:off x="-112637" y="3038645"/>
        <a:ext cx="835646" cy="658896"/>
      </dsp:txXfrm>
    </dsp:sp>
    <dsp:sp modelId="{8BDE0500-1DC3-4E78-9562-FDC97ED5F9AA}">
      <dsp:nvSpPr>
        <dsp:cNvPr id="0" name=""/>
        <dsp:cNvSpPr/>
      </dsp:nvSpPr>
      <dsp:spPr>
        <a:xfrm rot="5400000">
          <a:off x="4148400" y="-600467"/>
          <a:ext cx="543170" cy="764464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t>AJAX interactions</a:t>
          </a:r>
          <a:endParaRPr lang="en-US" sz="3200" kern="1200" dirty="0"/>
        </a:p>
      </dsp:txBody>
      <dsp:txXfrm rot="5400000">
        <a:off x="4148400" y="-600467"/>
        <a:ext cx="543170" cy="7644647"/>
      </dsp:txXfrm>
    </dsp:sp>
    <dsp:sp modelId="{2D79CBC5-6EAE-4626-B029-0000DFEC33B7}">
      <dsp:nvSpPr>
        <dsp:cNvPr id="0" name=""/>
        <dsp:cNvSpPr/>
      </dsp:nvSpPr>
      <dsp:spPr>
        <a:xfrm rot="5400000">
          <a:off x="-124962" y="3787712"/>
          <a:ext cx="835646" cy="63424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en-US" sz="2400" kern="1200" dirty="0" smtClean="0"/>
            <a:t>Hard</a:t>
          </a:r>
          <a:endParaRPr lang="en-US" sz="2400" kern="1200" dirty="0"/>
        </a:p>
      </dsp:txBody>
      <dsp:txXfrm rot="5400000">
        <a:off x="-124962" y="3787712"/>
        <a:ext cx="835646" cy="634246"/>
      </dsp:txXfrm>
    </dsp:sp>
    <dsp:sp modelId="{12E2FC91-9699-43AB-A48C-0C2CBA204B7F}">
      <dsp:nvSpPr>
        <dsp:cNvPr id="0" name=""/>
        <dsp:cNvSpPr/>
      </dsp:nvSpPr>
      <dsp:spPr>
        <a:xfrm rot="5400000">
          <a:off x="4136075" y="136274"/>
          <a:ext cx="543170" cy="764464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t>Tabs and other widgets</a:t>
          </a:r>
          <a:endParaRPr lang="en-US" sz="3200" kern="1200" dirty="0"/>
        </a:p>
      </dsp:txBody>
      <dsp:txXfrm rot="5400000">
        <a:off x="4136075" y="136274"/>
        <a:ext cx="543170" cy="7644647"/>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70A99B-0071-4A66-9E2C-2C0F0CD29807}" type="datetimeFigureOut">
              <a:rPr lang="en-US" smtClean="0"/>
              <a:pPr/>
              <a:t>6/25/2010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E8B3DD-F8D2-4117-BFF3-16DE01F6302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Please stop me at any time if you have a question</a:t>
            </a:r>
            <a:endParaRPr lang="en-US" dirty="0"/>
          </a:p>
        </p:txBody>
      </p:sp>
      <p:sp>
        <p:nvSpPr>
          <p:cNvPr id="4" name="Slide Number Placeholder 3"/>
          <p:cNvSpPr>
            <a:spLocks noGrp="1"/>
          </p:cNvSpPr>
          <p:nvPr>
            <p:ph type="sldNum" sz="quarter" idx="10"/>
          </p:nvPr>
        </p:nvSpPr>
        <p:spPr/>
        <p:txBody>
          <a:bodyPr/>
          <a:lstStyle/>
          <a:p>
            <a:fld id="{5CE8B3DD-F8D2-4117-BFF3-16DE01F63022}"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presentation is about JavaScript. We</a:t>
            </a:r>
            <a:r>
              <a:rPr lang="en-US" baseline="0" dirty="0" smtClean="0"/>
              <a:t>’re going to get a bit technical, so if you feel you’re in the wrong room, now’s your chance to escape.</a:t>
            </a:r>
            <a:endParaRPr lang="en-US" dirty="0"/>
          </a:p>
        </p:txBody>
      </p:sp>
      <p:sp>
        <p:nvSpPr>
          <p:cNvPr id="4" name="Slide Number Placeholder 3"/>
          <p:cNvSpPr>
            <a:spLocks noGrp="1"/>
          </p:cNvSpPr>
          <p:nvPr>
            <p:ph type="sldNum" sz="quarter" idx="10"/>
          </p:nvPr>
        </p:nvSpPr>
        <p:spPr/>
        <p:txBody>
          <a:bodyPr/>
          <a:lstStyle/>
          <a:p>
            <a:fld id="{5CE8B3DD-F8D2-4117-BFF3-16DE01F63022}"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statistics are gathere</a:t>
            </a:r>
            <a:r>
              <a:rPr lang="en-US" baseline="0" dirty="0" smtClean="0"/>
              <a:t>d from the visitors to w3schools.com, which tends to skew towards developers</a:t>
            </a:r>
            <a:endParaRPr lang="en-US" dirty="0"/>
          </a:p>
        </p:txBody>
      </p:sp>
      <p:sp>
        <p:nvSpPr>
          <p:cNvPr id="4" name="Slide Number Placeholder 3"/>
          <p:cNvSpPr>
            <a:spLocks noGrp="1"/>
          </p:cNvSpPr>
          <p:nvPr>
            <p:ph type="sldNum" sz="quarter" idx="10"/>
          </p:nvPr>
        </p:nvSpPr>
        <p:spPr/>
        <p:txBody>
          <a:bodyPr/>
          <a:lstStyle/>
          <a:p>
            <a:fld id="{5CE8B3DD-F8D2-4117-BFF3-16DE01F63022}"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the </a:t>
            </a:r>
            <a:r>
              <a:rPr lang="en-US" dirty="0" err="1" smtClean="0"/>
              <a:t>benjerry</a:t>
            </a:r>
            <a:r>
              <a:rPr lang="en-US" dirty="0" smtClean="0"/>
              <a:t> site, Halloween? Flash doesn’t work without JS</a:t>
            </a:r>
          </a:p>
          <a:p>
            <a:r>
              <a:rPr lang="en-US" dirty="0" smtClean="0"/>
              <a:t>For</a:t>
            </a:r>
            <a:r>
              <a:rPr lang="en-US" baseline="0" dirty="0" smtClean="0"/>
              <a:t> the </a:t>
            </a:r>
            <a:r>
              <a:rPr lang="en-US" baseline="0" dirty="0" err="1" smtClean="0"/>
              <a:t>google</a:t>
            </a:r>
            <a:r>
              <a:rPr lang="en-US" baseline="0" dirty="0" smtClean="0"/>
              <a:t> site, login – next page has no content</a:t>
            </a:r>
            <a:endParaRPr lang="en-US" dirty="0" smtClean="0"/>
          </a:p>
          <a:p>
            <a:r>
              <a:rPr lang="en-US" dirty="0" smtClean="0"/>
              <a:t>For the apple site, try clicking Download – nothing downloads</a:t>
            </a:r>
            <a:endParaRPr lang="en-US" dirty="0"/>
          </a:p>
        </p:txBody>
      </p:sp>
      <p:sp>
        <p:nvSpPr>
          <p:cNvPr id="4" name="Slide Number Placeholder 3"/>
          <p:cNvSpPr>
            <a:spLocks noGrp="1"/>
          </p:cNvSpPr>
          <p:nvPr>
            <p:ph type="sldNum" sz="quarter" idx="10"/>
          </p:nvPr>
        </p:nvSpPr>
        <p:spPr/>
        <p:txBody>
          <a:bodyPr/>
          <a:lstStyle/>
          <a:p>
            <a:fld id="{5CE8B3DD-F8D2-4117-BFF3-16DE01F63022}" type="slidenum">
              <a:rPr lang="en-US" smtClean="0"/>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Easy changes don’t require much code change</a:t>
            </a:r>
          </a:p>
          <a:p>
            <a:r>
              <a:rPr lang="en-US" dirty="0" smtClean="0"/>
              <a:t>Hard changes may</a:t>
            </a:r>
            <a:r>
              <a:rPr lang="en-US" baseline="0" dirty="0" smtClean="0"/>
              <a:t> require rethinking how the application is </a:t>
            </a:r>
            <a:r>
              <a:rPr lang="en-US" baseline="0" dirty="0" err="1" smtClean="0"/>
              <a:t>orginized</a:t>
            </a:r>
            <a:endParaRPr lang="en-US" dirty="0"/>
          </a:p>
        </p:txBody>
      </p:sp>
      <p:sp>
        <p:nvSpPr>
          <p:cNvPr id="4" name="Slide Number Placeholder 3"/>
          <p:cNvSpPr>
            <a:spLocks noGrp="1"/>
          </p:cNvSpPr>
          <p:nvPr>
            <p:ph type="sldNum" sz="quarter" idx="10"/>
          </p:nvPr>
        </p:nvSpPr>
        <p:spPr/>
        <p:txBody>
          <a:bodyPr/>
          <a:lstStyle/>
          <a:p>
            <a:fld id="{5CE8B3DD-F8D2-4117-BFF3-16DE01F63022}" type="slidenum">
              <a:rPr lang="en-US" smtClean="0"/>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Replacing</a:t>
            </a:r>
            <a:r>
              <a:rPr lang="en-US" baseline="0" dirty="0" smtClean="0"/>
              <a:t> </a:t>
            </a:r>
            <a:r>
              <a:rPr lang="en-US" baseline="0" dirty="0" err="1" smtClean="0"/>
              <a:t>href</a:t>
            </a:r>
            <a:r>
              <a:rPr lang="en-US" baseline="0" dirty="0" smtClean="0"/>
              <a:t> target breaks ability to open link in new tab or window.</a:t>
            </a:r>
            <a:endParaRPr lang="en-US" dirty="0" smtClean="0"/>
          </a:p>
          <a:p>
            <a:r>
              <a:rPr lang="en-US" dirty="0" smtClean="0"/>
              <a:t>If someone</a:t>
            </a:r>
            <a:r>
              <a:rPr lang="en-US" baseline="0" dirty="0" smtClean="0"/>
              <a:t> is browsing by keyboard with JavaScript enabled, &lt;</a:t>
            </a:r>
            <a:r>
              <a:rPr lang="en-US" baseline="0" dirty="0" err="1" smtClean="0"/>
              <a:t>noscript</a:t>
            </a:r>
            <a:r>
              <a:rPr lang="en-US" baseline="0" dirty="0" smtClean="0"/>
              <a:t>&gt; will still leave them in the cold.</a:t>
            </a:r>
            <a:endParaRPr lang="en-US" dirty="0"/>
          </a:p>
        </p:txBody>
      </p:sp>
      <p:sp>
        <p:nvSpPr>
          <p:cNvPr id="4" name="Slide Number Placeholder 3"/>
          <p:cNvSpPr>
            <a:spLocks noGrp="1"/>
          </p:cNvSpPr>
          <p:nvPr>
            <p:ph type="sldNum" sz="quarter" idx="10"/>
          </p:nvPr>
        </p:nvSpPr>
        <p:spPr/>
        <p:txBody>
          <a:bodyPr/>
          <a:lstStyle/>
          <a:p>
            <a:fld id="{5CE8B3DD-F8D2-4117-BFF3-16DE01F63022}" type="slidenum">
              <a:rPr lang="en-US" smtClean="0"/>
              <a:pPr/>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AJAX form processing, the</a:t>
            </a:r>
            <a:r>
              <a:rPr lang="en-US" baseline="0" dirty="0" smtClean="0"/>
              <a:t> form might never be submitted traditionally because JavaScript is handling it.</a:t>
            </a:r>
            <a:endParaRPr lang="en-US" dirty="0"/>
          </a:p>
        </p:txBody>
      </p:sp>
      <p:sp>
        <p:nvSpPr>
          <p:cNvPr id="4" name="Slide Number Placeholder 3"/>
          <p:cNvSpPr>
            <a:spLocks noGrp="1"/>
          </p:cNvSpPr>
          <p:nvPr>
            <p:ph type="sldNum" sz="quarter" idx="10"/>
          </p:nvPr>
        </p:nvSpPr>
        <p:spPr/>
        <p:txBody>
          <a:bodyPr/>
          <a:lstStyle/>
          <a:p>
            <a:fld id="{5CE8B3DD-F8D2-4117-BFF3-16DE01F63022}"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71A59E-3973-4BF4-9CC0-26C7FECA8FCF}" type="datetimeFigureOut">
              <a:rPr lang="en-US" smtClean="0"/>
              <a:pPr/>
              <a:t>6/25/2010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B9283-BB9C-4C03-B5B8-67BCA35A7D4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71A59E-3973-4BF4-9CC0-26C7FECA8FCF}" type="datetimeFigureOut">
              <a:rPr lang="en-US" smtClean="0"/>
              <a:pPr/>
              <a:t>6/25/2010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B9283-BB9C-4C03-B5B8-67BCA35A7D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71A59E-3973-4BF4-9CC0-26C7FECA8FCF}" type="datetimeFigureOut">
              <a:rPr lang="en-US" smtClean="0"/>
              <a:pPr/>
              <a:t>6/25/2010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B9283-BB9C-4C03-B5B8-67BCA35A7D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71A59E-3973-4BF4-9CC0-26C7FECA8FCF}" type="datetimeFigureOut">
              <a:rPr lang="en-US" smtClean="0"/>
              <a:pPr/>
              <a:t>6/25/2010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B9283-BB9C-4C03-B5B8-67BCA35A7D4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71A59E-3973-4BF4-9CC0-26C7FECA8FCF}" type="datetimeFigureOut">
              <a:rPr lang="en-US" smtClean="0"/>
              <a:pPr/>
              <a:t>6/25/2010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B9283-BB9C-4C03-B5B8-67BCA35A7D4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71A59E-3973-4BF4-9CC0-26C7FECA8FCF}" type="datetimeFigureOut">
              <a:rPr lang="en-US" smtClean="0"/>
              <a:pPr/>
              <a:t>6/25/2010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B9283-BB9C-4C03-B5B8-67BCA35A7D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71A59E-3973-4BF4-9CC0-26C7FECA8FCF}" type="datetimeFigureOut">
              <a:rPr lang="en-US" smtClean="0"/>
              <a:pPr/>
              <a:t>6/25/2010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7B9283-BB9C-4C03-B5B8-67BCA35A7D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71A59E-3973-4BF4-9CC0-26C7FECA8FCF}" type="datetimeFigureOut">
              <a:rPr lang="en-US" smtClean="0"/>
              <a:pPr/>
              <a:t>6/25/2010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7B9283-BB9C-4C03-B5B8-67BCA35A7D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71A59E-3973-4BF4-9CC0-26C7FECA8FCF}" type="datetimeFigureOut">
              <a:rPr lang="en-US" smtClean="0"/>
              <a:pPr/>
              <a:t>6/25/2010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7B9283-BB9C-4C03-B5B8-67BCA35A7D4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71A59E-3973-4BF4-9CC0-26C7FECA8FCF}" type="datetimeFigureOut">
              <a:rPr lang="en-US" smtClean="0"/>
              <a:pPr/>
              <a:t>6/25/2010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B9283-BB9C-4C03-B5B8-67BCA35A7D4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71A59E-3973-4BF4-9CC0-26C7FECA8FCF}" type="datetimeFigureOut">
              <a:rPr lang="en-US" smtClean="0"/>
              <a:pPr/>
              <a:t>6/25/2010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B9283-BB9C-4C03-B5B8-67BCA35A7D4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71A59E-3973-4BF4-9CC0-26C7FECA8FCF}" type="datetimeFigureOut">
              <a:rPr lang="en-US" smtClean="0"/>
              <a:pPr/>
              <a:t>6/25/2010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7B9283-BB9C-4C03-B5B8-67BCA35A7D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3schools.com/browsers/browsers_stats.as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benjerry.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gif"/><Relationship Id="rId5" Type="http://schemas.openxmlformats.org/officeDocument/2006/relationships/hyperlink" Target="http://www.apple.com/safari/download/" TargetMode="External"/><Relationship Id="rId4" Type="http://schemas.openxmlformats.org/officeDocument/2006/relationships/hyperlink" Target="http://reader.google.com/"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law.upenn.edu/cf/its/cali/js1.cf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s://www.law.upenn.edu/cf/its/cali/js2.cf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stomcava@law.upenn.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20.xml.rels><?xml version="1.0" encoding="UTF-8" standalone="yes"?>
<Relationships xmlns="http://schemas.openxmlformats.org/package/2006/relationships"><Relationship Id="rId3" Type="http://schemas.openxmlformats.org/officeDocument/2006/relationships/hyperlink" Target="https://www.law.upenn.edu/cf/its/cali/js3.cf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2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s://www.law.upenn.edu/cf/its/cali/js4.cf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s://www.law.upenn.edu/cf/its/cali/js5.cf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s://courses.law.upenn.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gif"/><Relationship Id="rId4" Type="http://schemas.openxmlformats.org/officeDocument/2006/relationships/hyperlink" Target="http://www.foxtrot.com/"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mailto:stomcava@law.upenn.edu"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gi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gif"/><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quirksmode.org/m/table.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Why Isn't This Button Working? </a:t>
            </a:r>
            <a:endParaRPr lang="en-US" dirty="0"/>
          </a:p>
        </p:txBody>
      </p:sp>
      <p:sp>
        <p:nvSpPr>
          <p:cNvPr id="3" name="Subtitle 2"/>
          <p:cNvSpPr>
            <a:spLocks noGrp="1"/>
          </p:cNvSpPr>
          <p:nvPr>
            <p:ph type="subTitle" idx="1"/>
          </p:nvPr>
        </p:nvSpPr>
        <p:spPr/>
        <p:txBody>
          <a:bodyPr/>
          <a:lstStyle/>
          <a:p>
            <a:r>
              <a:rPr lang="en-US" dirty="0" smtClean="0"/>
              <a:t>JavaScript and Accessibility in Web Development</a:t>
            </a:r>
            <a:endParaRPr lang="en-US" dirty="0"/>
          </a:p>
        </p:txBody>
      </p:sp>
      <p:pic>
        <p:nvPicPr>
          <p:cNvPr id="4" name="Picture 3" descr="penn_fulllogo.gif"/>
          <p:cNvPicPr>
            <a:picLocks noChangeAspect="1"/>
          </p:cNvPicPr>
          <p:nvPr/>
        </p:nvPicPr>
        <p:blipFill>
          <a:blip r:embed="rId2" cstate="print"/>
          <a:stretch>
            <a:fillRect/>
          </a:stretch>
        </p:blipFill>
        <p:spPr>
          <a:xfrm>
            <a:off x="7162800" y="228600"/>
            <a:ext cx="1706880" cy="52673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dirty="0" smtClean="0"/>
              <a:t>Who’s Browsing without JavaScript?</a:t>
            </a:r>
            <a:endParaRPr lang="en-US" dirty="0"/>
          </a:p>
        </p:txBody>
      </p:sp>
      <p:graphicFrame>
        <p:nvGraphicFramePr>
          <p:cNvPr id="4" name="Content Placeholder 3"/>
          <p:cNvGraphicFramePr>
            <a:graphicFrameLocks noGrp="1"/>
          </p:cNvGraphicFramePr>
          <p:nvPr>
            <p:ph idx="1"/>
          </p:nvPr>
        </p:nvGraphicFramePr>
        <p:xfrm>
          <a:off x="457200" y="1752600"/>
          <a:ext cx="8229600" cy="4267201"/>
        </p:xfrm>
        <a:graphic>
          <a:graphicData uri="http://schemas.openxmlformats.org/drawingml/2006/table">
            <a:tbl>
              <a:tblPr firstRow="1" bandRow="1">
                <a:tableStyleId>{5C22544A-7EE6-4342-B048-85BDC9FD1C3A}</a:tableStyleId>
              </a:tblPr>
              <a:tblGrid>
                <a:gridCol w="2743200"/>
                <a:gridCol w="2743200"/>
                <a:gridCol w="2743200"/>
              </a:tblGrid>
              <a:tr h="658696">
                <a:tc>
                  <a:txBody>
                    <a:bodyPr/>
                    <a:lstStyle/>
                    <a:p>
                      <a:r>
                        <a:rPr lang="en-US" sz="2000" dirty="0"/>
                        <a:t>Date</a:t>
                      </a:r>
                    </a:p>
                  </a:txBody>
                  <a:tcPr anchor="ctr"/>
                </a:tc>
                <a:tc>
                  <a:txBody>
                    <a:bodyPr/>
                    <a:lstStyle/>
                    <a:p>
                      <a:pPr algn="r"/>
                      <a:r>
                        <a:rPr lang="en-US" sz="2000" dirty="0" smtClean="0"/>
                        <a:t>JavaScript </a:t>
                      </a:r>
                      <a:r>
                        <a:rPr lang="en-US" sz="2000" dirty="0"/>
                        <a:t>On</a:t>
                      </a:r>
                    </a:p>
                  </a:txBody>
                  <a:tcPr anchor="ctr"/>
                </a:tc>
                <a:tc>
                  <a:txBody>
                    <a:bodyPr/>
                    <a:lstStyle/>
                    <a:p>
                      <a:pPr algn="r"/>
                      <a:r>
                        <a:rPr lang="en-US" sz="2000" dirty="0" smtClean="0"/>
                        <a:t>JavaScript </a:t>
                      </a:r>
                      <a:r>
                        <a:rPr lang="en-US" sz="2000" dirty="0"/>
                        <a:t>Off</a:t>
                      </a:r>
                    </a:p>
                  </a:txBody>
                  <a:tcPr anchor="ctr"/>
                </a:tc>
              </a:tr>
              <a:tr h="400945">
                <a:tc>
                  <a:txBody>
                    <a:bodyPr/>
                    <a:lstStyle/>
                    <a:p>
                      <a:r>
                        <a:rPr lang="en-US" sz="2000" dirty="0"/>
                        <a:t>January 2008</a:t>
                      </a:r>
                    </a:p>
                  </a:txBody>
                  <a:tcPr anchor="ctr"/>
                </a:tc>
                <a:tc>
                  <a:txBody>
                    <a:bodyPr/>
                    <a:lstStyle/>
                    <a:p>
                      <a:pPr algn="r"/>
                      <a:r>
                        <a:rPr lang="en-US" sz="2000" dirty="0"/>
                        <a:t>95%</a:t>
                      </a:r>
                    </a:p>
                  </a:txBody>
                  <a:tcPr anchor="ctr"/>
                </a:tc>
                <a:tc>
                  <a:txBody>
                    <a:bodyPr/>
                    <a:lstStyle/>
                    <a:p>
                      <a:pPr algn="r"/>
                      <a:r>
                        <a:rPr lang="en-US" sz="2000"/>
                        <a:t>5%</a:t>
                      </a:r>
                    </a:p>
                  </a:txBody>
                  <a:tcPr anchor="ctr"/>
                </a:tc>
              </a:tr>
              <a:tr h="400945">
                <a:tc>
                  <a:txBody>
                    <a:bodyPr/>
                    <a:lstStyle/>
                    <a:p>
                      <a:r>
                        <a:rPr lang="en-US" sz="2000"/>
                        <a:t>January 2007</a:t>
                      </a:r>
                    </a:p>
                  </a:txBody>
                  <a:tcPr anchor="ctr"/>
                </a:tc>
                <a:tc>
                  <a:txBody>
                    <a:bodyPr/>
                    <a:lstStyle/>
                    <a:p>
                      <a:pPr algn="r"/>
                      <a:r>
                        <a:rPr lang="en-US" sz="2000" dirty="0"/>
                        <a:t>94%</a:t>
                      </a:r>
                    </a:p>
                  </a:txBody>
                  <a:tcPr anchor="ctr"/>
                </a:tc>
                <a:tc>
                  <a:txBody>
                    <a:bodyPr/>
                    <a:lstStyle/>
                    <a:p>
                      <a:pPr algn="r"/>
                      <a:r>
                        <a:rPr lang="en-US" sz="2000" dirty="0"/>
                        <a:t>6%</a:t>
                      </a:r>
                    </a:p>
                  </a:txBody>
                  <a:tcPr anchor="ctr"/>
                </a:tc>
              </a:tr>
              <a:tr h="400945">
                <a:tc>
                  <a:txBody>
                    <a:bodyPr/>
                    <a:lstStyle/>
                    <a:p>
                      <a:r>
                        <a:rPr lang="en-US" sz="2000"/>
                        <a:t>January 2006</a:t>
                      </a:r>
                    </a:p>
                  </a:txBody>
                  <a:tcPr anchor="ctr"/>
                </a:tc>
                <a:tc>
                  <a:txBody>
                    <a:bodyPr/>
                    <a:lstStyle/>
                    <a:p>
                      <a:pPr algn="r"/>
                      <a:r>
                        <a:rPr lang="en-US" sz="2000"/>
                        <a:t>90%</a:t>
                      </a:r>
                    </a:p>
                  </a:txBody>
                  <a:tcPr anchor="ctr"/>
                </a:tc>
                <a:tc>
                  <a:txBody>
                    <a:bodyPr/>
                    <a:lstStyle/>
                    <a:p>
                      <a:pPr algn="r"/>
                      <a:r>
                        <a:rPr lang="en-US" sz="2000" dirty="0"/>
                        <a:t>10%</a:t>
                      </a:r>
                    </a:p>
                  </a:txBody>
                  <a:tcPr anchor="ctr"/>
                </a:tc>
              </a:tr>
              <a:tr h="400945">
                <a:tc>
                  <a:txBody>
                    <a:bodyPr/>
                    <a:lstStyle/>
                    <a:p>
                      <a:r>
                        <a:rPr lang="en-US" sz="2000"/>
                        <a:t>January 2005</a:t>
                      </a:r>
                    </a:p>
                  </a:txBody>
                  <a:tcPr anchor="ctr"/>
                </a:tc>
                <a:tc>
                  <a:txBody>
                    <a:bodyPr/>
                    <a:lstStyle/>
                    <a:p>
                      <a:pPr algn="r"/>
                      <a:r>
                        <a:rPr lang="en-US" sz="2000"/>
                        <a:t>89%</a:t>
                      </a:r>
                    </a:p>
                  </a:txBody>
                  <a:tcPr anchor="ctr"/>
                </a:tc>
                <a:tc>
                  <a:txBody>
                    <a:bodyPr/>
                    <a:lstStyle/>
                    <a:p>
                      <a:pPr algn="r"/>
                      <a:r>
                        <a:rPr lang="en-US" sz="2000" dirty="0"/>
                        <a:t>11%</a:t>
                      </a:r>
                    </a:p>
                  </a:txBody>
                  <a:tcPr anchor="ctr"/>
                </a:tc>
              </a:tr>
              <a:tr h="400945">
                <a:tc>
                  <a:txBody>
                    <a:bodyPr/>
                    <a:lstStyle/>
                    <a:p>
                      <a:r>
                        <a:rPr lang="en-US" sz="2000"/>
                        <a:t>January 2004</a:t>
                      </a:r>
                    </a:p>
                  </a:txBody>
                  <a:tcPr anchor="ctr"/>
                </a:tc>
                <a:tc>
                  <a:txBody>
                    <a:bodyPr/>
                    <a:lstStyle/>
                    <a:p>
                      <a:pPr algn="r"/>
                      <a:r>
                        <a:rPr lang="en-US" sz="2000"/>
                        <a:t>92%</a:t>
                      </a:r>
                    </a:p>
                  </a:txBody>
                  <a:tcPr anchor="ctr"/>
                </a:tc>
                <a:tc>
                  <a:txBody>
                    <a:bodyPr/>
                    <a:lstStyle/>
                    <a:p>
                      <a:pPr algn="r"/>
                      <a:r>
                        <a:rPr lang="en-US" sz="2000" dirty="0"/>
                        <a:t>8%</a:t>
                      </a:r>
                    </a:p>
                  </a:txBody>
                  <a:tcPr anchor="ctr"/>
                </a:tc>
              </a:tr>
              <a:tr h="400945">
                <a:tc>
                  <a:txBody>
                    <a:bodyPr/>
                    <a:lstStyle/>
                    <a:p>
                      <a:r>
                        <a:rPr lang="en-US" sz="2000"/>
                        <a:t>January 2003</a:t>
                      </a:r>
                    </a:p>
                  </a:txBody>
                  <a:tcPr anchor="ctr"/>
                </a:tc>
                <a:tc>
                  <a:txBody>
                    <a:bodyPr/>
                    <a:lstStyle/>
                    <a:p>
                      <a:pPr algn="r"/>
                      <a:r>
                        <a:rPr lang="en-US" sz="2000"/>
                        <a:t>89%</a:t>
                      </a:r>
                    </a:p>
                  </a:txBody>
                  <a:tcPr anchor="ctr"/>
                </a:tc>
                <a:tc>
                  <a:txBody>
                    <a:bodyPr/>
                    <a:lstStyle/>
                    <a:p>
                      <a:pPr algn="r"/>
                      <a:r>
                        <a:rPr lang="en-US" sz="2000" dirty="0"/>
                        <a:t> 11%</a:t>
                      </a:r>
                    </a:p>
                  </a:txBody>
                  <a:tcPr anchor="ctr"/>
                </a:tc>
              </a:tr>
              <a:tr h="400945">
                <a:tc>
                  <a:txBody>
                    <a:bodyPr/>
                    <a:lstStyle/>
                    <a:p>
                      <a:r>
                        <a:rPr lang="en-US" sz="2000"/>
                        <a:t>January 2002</a:t>
                      </a:r>
                    </a:p>
                  </a:txBody>
                  <a:tcPr anchor="ctr"/>
                </a:tc>
                <a:tc>
                  <a:txBody>
                    <a:bodyPr/>
                    <a:lstStyle/>
                    <a:p>
                      <a:pPr algn="r"/>
                      <a:r>
                        <a:rPr lang="en-US" sz="2000"/>
                        <a:t>88%</a:t>
                      </a:r>
                    </a:p>
                  </a:txBody>
                  <a:tcPr anchor="ctr"/>
                </a:tc>
                <a:tc>
                  <a:txBody>
                    <a:bodyPr/>
                    <a:lstStyle/>
                    <a:p>
                      <a:pPr algn="r"/>
                      <a:r>
                        <a:rPr lang="en-US" sz="2000" dirty="0"/>
                        <a:t>12%</a:t>
                      </a:r>
                    </a:p>
                  </a:txBody>
                  <a:tcPr anchor="ctr"/>
                </a:tc>
              </a:tr>
              <a:tr h="400945">
                <a:tc>
                  <a:txBody>
                    <a:bodyPr/>
                    <a:lstStyle/>
                    <a:p>
                      <a:r>
                        <a:rPr lang="en-US" sz="2000"/>
                        <a:t>January 2001</a:t>
                      </a:r>
                    </a:p>
                  </a:txBody>
                  <a:tcPr anchor="ctr"/>
                </a:tc>
                <a:tc>
                  <a:txBody>
                    <a:bodyPr/>
                    <a:lstStyle/>
                    <a:p>
                      <a:pPr algn="r"/>
                      <a:r>
                        <a:rPr lang="en-US" sz="2000"/>
                        <a:t>81%</a:t>
                      </a:r>
                    </a:p>
                  </a:txBody>
                  <a:tcPr anchor="ctr"/>
                </a:tc>
                <a:tc>
                  <a:txBody>
                    <a:bodyPr/>
                    <a:lstStyle/>
                    <a:p>
                      <a:pPr algn="r"/>
                      <a:r>
                        <a:rPr lang="en-US" sz="2000" dirty="0"/>
                        <a:t>19%</a:t>
                      </a:r>
                    </a:p>
                  </a:txBody>
                  <a:tcPr anchor="ctr"/>
                </a:tc>
              </a:tr>
              <a:tr h="400945">
                <a:tc>
                  <a:txBody>
                    <a:bodyPr/>
                    <a:lstStyle/>
                    <a:p>
                      <a:r>
                        <a:rPr lang="en-US" sz="2000"/>
                        <a:t>January 2000</a:t>
                      </a:r>
                    </a:p>
                  </a:txBody>
                  <a:tcPr anchor="ctr"/>
                </a:tc>
                <a:tc>
                  <a:txBody>
                    <a:bodyPr/>
                    <a:lstStyle/>
                    <a:p>
                      <a:pPr algn="r"/>
                      <a:r>
                        <a:rPr lang="en-US" sz="2000" dirty="0"/>
                        <a:t>80%</a:t>
                      </a:r>
                    </a:p>
                  </a:txBody>
                  <a:tcPr anchor="ctr"/>
                </a:tc>
                <a:tc>
                  <a:txBody>
                    <a:bodyPr/>
                    <a:lstStyle/>
                    <a:p>
                      <a:pPr algn="r"/>
                      <a:r>
                        <a:rPr lang="en-US" sz="2000" dirty="0"/>
                        <a:t>20%</a:t>
                      </a:r>
                    </a:p>
                  </a:txBody>
                  <a:tcPr anchor="ctr"/>
                </a:tc>
              </a:tr>
            </a:tbl>
          </a:graphicData>
        </a:graphic>
      </p:graphicFrame>
      <p:sp>
        <p:nvSpPr>
          <p:cNvPr id="5" name="TextBox 4"/>
          <p:cNvSpPr txBox="1"/>
          <p:nvPr/>
        </p:nvSpPr>
        <p:spPr>
          <a:xfrm>
            <a:off x="457200" y="6248400"/>
            <a:ext cx="8229600" cy="369332"/>
          </a:xfrm>
          <a:prstGeom prst="rect">
            <a:avLst/>
          </a:prstGeom>
          <a:noFill/>
        </p:spPr>
        <p:txBody>
          <a:bodyPr wrap="square" rtlCol="0">
            <a:spAutoFit/>
          </a:bodyPr>
          <a:lstStyle/>
          <a:p>
            <a:pPr algn="r"/>
            <a:r>
              <a:rPr lang="en-US" dirty="0" smtClean="0"/>
              <a:t>Data from </a:t>
            </a:r>
            <a:r>
              <a:rPr lang="en-US" dirty="0" smtClean="0">
                <a:hlinkClick r:id="rId3"/>
              </a:rPr>
              <a:t>http://w3schools.com/browsers/browsers_stats.asp</a:t>
            </a:r>
            <a:r>
              <a:rPr lang="en-US" dirty="0" smtClean="0"/>
              <a:t> </a:t>
            </a:r>
            <a:endParaRPr lang="en-US" dirty="0"/>
          </a:p>
        </p:txBody>
      </p:sp>
      <p:pic>
        <p:nvPicPr>
          <p:cNvPr id="7" name="Picture 6" descr="penn_fulllogo.gif"/>
          <p:cNvPicPr>
            <a:picLocks noChangeAspect="1"/>
          </p:cNvPicPr>
          <p:nvPr/>
        </p:nvPicPr>
        <p:blipFill>
          <a:blip r:embed="rId4" cstate="print"/>
          <a:stretch>
            <a:fillRect/>
          </a:stretch>
        </p:blipFill>
        <p:spPr>
          <a:xfrm>
            <a:off x="7162800" y="228600"/>
            <a:ext cx="1706880" cy="526733"/>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dirty="0" smtClean="0"/>
              <a:t>What happens if I don’t </a:t>
            </a:r>
            <a:br>
              <a:rPr lang="en-US" dirty="0" smtClean="0"/>
            </a:br>
            <a:r>
              <a:rPr lang="en-US" dirty="0" smtClean="0"/>
              <a:t>make my JavaScript accessible?</a:t>
            </a:r>
            <a:endParaRPr lang="en-US" dirty="0"/>
          </a:p>
        </p:txBody>
      </p:sp>
      <p:sp>
        <p:nvSpPr>
          <p:cNvPr id="3" name="Content Placeholder 2"/>
          <p:cNvSpPr>
            <a:spLocks noGrp="1"/>
          </p:cNvSpPr>
          <p:nvPr>
            <p:ph idx="1"/>
          </p:nvPr>
        </p:nvSpPr>
        <p:spPr>
          <a:xfrm>
            <a:off x="457200" y="1981200"/>
            <a:ext cx="8229600" cy="4525963"/>
          </a:xfrm>
        </p:spPr>
        <p:txBody>
          <a:bodyPr>
            <a:normAutofit lnSpcReduction="10000"/>
          </a:bodyPr>
          <a:lstStyle/>
          <a:p>
            <a:pPr marL="514350" indent="-514350">
              <a:buFont typeface="+mj-lt"/>
              <a:buAutoNum type="arabicPeriod"/>
            </a:pPr>
            <a:r>
              <a:rPr lang="en-US" dirty="0" smtClean="0"/>
              <a:t>Disable JavaScript in your browser:</a:t>
            </a:r>
          </a:p>
          <a:p>
            <a:pPr marL="914400" lvl="1" indent="-514350"/>
            <a:r>
              <a:rPr lang="en-US" sz="2400" dirty="0" smtClean="0"/>
              <a:t>In </a:t>
            </a:r>
            <a:r>
              <a:rPr lang="en-US" sz="2400" b="1" dirty="0" smtClean="0"/>
              <a:t>Chrome</a:t>
            </a:r>
            <a:r>
              <a:rPr lang="en-US" sz="2400" dirty="0" smtClean="0"/>
              <a:t>, click the </a:t>
            </a:r>
            <a:r>
              <a:rPr lang="en-US" sz="2400" b="1" dirty="0" smtClean="0"/>
              <a:t>Tool icon </a:t>
            </a:r>
            <a:r>
              <a:rPr lang="en-US" sz="2400" dirty="0" smtClean="0"/>
              <a:t>at the top right, then go to </a:t>
            </a:r>
            <a:r>
              <a:rPr lang="en-US" sz="2400" b="1" dirty="0" smtClean="0"/>
              <a:t>Options </a:t>
            </a:r>
            <a:r>
              <a:rPr lang="en-US" sz="2400" dirty="0" smtClean="0"/>
              <a:t>-&gt; </a:t>
            </a:r>
            <a:r>
              <a:rPr lang="en-US" sz="2400" b="1" dirty="0" smtClean="0"/>
              <a:t>Under the Hood </a:t>
            </a:r>
            <a:r>
              <a:rPr lang="en-US" sz="2400" dirty="0" smtClean="0"/>
              <a:t>-&gt; </a:t>
            </a:r>
            <a:r>
              <a:rPr lang="en-US" sz="2400" b="1" dirty="0" smtClean="0"/>
              <a:t>Content Settings </a:t>
            </a:r>
            <a:r>
              <a:rPr lang="en-US" sz="2400" dirty="0" smtClean="0"/>
              <a:t>-&gt; </a:t>
            </a:r>
            <a:r>
              <a:rPr lang="en-US" sz="2400" b="1" dirty="0" smtClean="0"/>
              <a:t>JavaScript </a:t>
            </a:r>
            <a:r>
              <a:rPr lang="en-US" sz="2400" dirty="0" smtClean="0"/>
              <a:t>and check </a:t>
            </a:r>
            <a:r>
              <a:rPr lang="en-US" sz="2400" b="1" dirty="0" smtClean="0"/>
              <a:t>“Do not allow any site to run JavaScript”</a:t>
            </a:r>
          </a:p>
          <a:p>
            <a:pPr marL="914400" lvl="1" indent="-514350"/>
            <a:r>
              <a:rPr lang="en-US" sz="2400" dirty="0" smtClean="0"/>
              <a:t>In </a:t>
            </a:r>
            <a:r>
              <a:rPr lang="en-US" sz="2400" b="1" dirty="0" smtClean="0"/>
              <a:t>Firefox</a:t>
            </a:r>
            <a:r>
              <a:rPr lang="en-US" sz="2400" dirty="0" smtClean="0"/>
              <a:t>, go to </a:t>
            </a:r>
            <a:r>
              <a:rPr lang="en-US" sz="2400" b="1" dirty="0" smtClean="0"/>
              <a:t>Tools</a:t>
            </a:r>
            <a:r>
              <a:rPr lang="en-US" sz="2400" dirty="0" smtClean="0"/>
              <a:t> -&gt; </a:t>
            </a:r>
            <a:r>
              <a:rPr lang="en-US" sz="2400" b="1" dirty="0" smtClean="0"/>
              <a:t>Options</a:t>
            </a:r>
            <a:r>
              <a:rPr lang="en-US" sz="2400" dirty="0" smtClean="0"/>
              <a:t> -&gt; </a:t>
            </a:r>
            <a:r>
              <a:rPr lang="en-US" sz="2400" b="1" dirty="0" smtClean="0"/>
              <a:t>Content</a:t>
            </a:r>
            <a:r>
              <a:rPr lang="en-US" sz="2400" dirty="0" smtClean="0"/>
              <a:t> and uncheck </a:t>
            </a:r>
            <a:r>
              <a:rPr lang="en-US" sz="2400" b="1" dirty="0" smtClean="0"/>
              <a:t>“Enable JavaScript”</a:t>
            </a:r>
          </a:p>
          <a:p>
            <a:pPr marL="914400" lvl="1" indent="-514350"/>
            <a:r>
              <a:rPr lang="en-US" sz="2400" dirty="0" smtClean="0"/>
              <a:t>In </a:t>
            </a:r>
            <a:r>
              <a:rPr lang="en-US" sz="2400" b="1" dirty="0" smtClean="0"/>
              <a:t>IE 7</a:t>
            </a:r>
            <a:r>
              <a:rPr lang="en-US" sz="2400" dirty="0" smtClean="0"/>
              <a:t> or </a:t>
            </a:r>
            <a:r>
              <a:rPr lang="en-US" sz="2400" b="1" dirty="0" smtClean="0"/>
              <a:t>IE 8</a:t>
            </a:r>
            <a:r>
              <a:rPr lang="en-US" sz="2400" dirty="0" smtClean="0"/>
              <a:t>, go to </a:t>
            </a:r>
            <a:r>
              <a:rPr lang="en-US" sz="2400" b="1" dirty="0" smtClean="0"/>
              <a:t>Tools </a:t>
            </a:r>
            <a:r>
              <a:rPr lang="en-US" sz="2400" dirty="0" smtClean="0"/>
              <a:t>-&gt; </a:t>
            </a:r>
            <a:r>
              <a:rPr lang="en-US" sz="2400" b="1" dirty="0" smtClean="0"/>
              <a:t>Internet Options </a:t>
            </a:r>
            <a:r>
              <a:rPr lang="en-US" sz="2400" dirty="0" smtClean="0"/>
              <a:t>-&gt; </a:t>
            </a:r>
            <a:r>
              <a:rPr lang="en-US" sz="2400" b="1" dirty="0" smtClean="0"/>
              <a:t>Security </a:t>
            </a:r>
            <a:r>
              <a:rPr lang="en-US" sz="2400" dirty="0" smtClean="0"/>
              <a:t>-&gt; </a:t>
            </a:r>
            <a:r>
              <a:rPr lang="en-US" sz="2400" b="1" dirty="0" smtClean="0"/>
              <a:t>Custom Level </a:t>
            </a:r>
            <a:r>
              <a:rPr lang="en-US" sz="2400" dirty="0" smtClean="0"/>
              <a:t>and under </a:t>
            </a:r>
            <a:r>
              <a:rPr lang="en-US" sz="2400" b="1" dirty="0" smtClean="0"/>
              <a:t>Scripting, </a:t>
            </a:r>
            <a:r>
              <a:rPr lang="en-US" sz="2400" dirty="0" smtClean="0"/>
              <a:t>check </a:t>
            </a:r>
            <a:r>
              <a:rPr lang="en-US" sz="2400" b="1" dirty="0" smtClean="0"/>
              <a:t>“Disable” </a:t>
            </a:r>
            <a:r>
              <a:rPr lang="en-US" sz="2400" dirty="0" smtClean="0"/>
              <a:t>and restart browser</a:t>
            </a:r>
            <a:endParaRPr lang="en-US" sz="2400" b="1" dirty="0" smtClean="0"/>
          </a:p>
          <a:p>
            <a:pPr marL="914400" lvl="1" indent="-514350"/>
            <a:r>
              <a:rPr lang="en-US" sz="2400" dirty="0" smtClean="0"/>
              <a:t>In </a:t>
            </a:r>
            <a:r>
              <a:rPr lang="en-US" sz="2400" b="1" dirty="0" smtClean="0"/>
              <a:t>Safari</a:t>
            </a:r>
            <a:r>
              <a:rPr lang="en-US" sz="2400" dirty="0" smtClean="0"/>
              <a:t>, go to </a:t>
            </a:r>
            <a:r>
              <a:rPr lang="en-US" sz="2400" b="1" dirty="0" smtClean="0"/>
              <a:t>Safari</a:t>
            </a:r>
            <a:r>
              <a:rPr lang="en-US" sz="2400" dirty="0" smtClean="0"/>
              <a:t> -&gt; </a:t>
            </a:r>
            <a:r>
              <a:rPr lang="en-US" sz="2400" b="1" dirty="0" smtClean="0"/>
              <a:t>Preferences</a:t>
            </a:r>
            <a:r>
              <a:rPr lang="en-US" sz="2400" dirty="0" smtClean="0"/>
              <a:t> -&gt; </a:t>
            </a:r>
            <a:r>
              <a:rPr lang="en-US" sz="2400" b="1" dirty="0" smtClean="0"/>
              <a:t>Security</a:t>
            </a:r>
            <a:r>
              <a:rPr lang="en-US" sz="2400" dirty="0" smtClean="0"/>
              <a:t> and uncheck </a:t>
            </a:r>
            <a:r>
              <a:rPr lang="en-US" sz="2400" b="1" dirty="0" smtClean="0"/>
              <a:t>“Enable JavaScript”</a:t>
            </a:r>
          </a:p>
        </p:txBody>
      </p:sp>
      <p:pic>
        <p:nvPicPr>
          <p:cNvPr id="5" name="Picture 4" descr="penn_fulllogo.gif"/>
          <p:cNvPicPr>
            <a:picLocks noChangeAspect="1"/>
          </p:cNvPicPr>
          <p:nvPr/>
        </p:nvPicPr>
        <p:blipFill>
          <a:blip r:embed="rId2" cstate="print"/>
          <a:stretch>
            <a:fillRect/>
          </a:stretch>
        </p:blipFill>
        <p:spPr>
          <a:xfrm>
            <a:off x="7162800" y="228600"/>
            <a:ext cx="1706880" cy="526733"/>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dirty="0" smtClean="0"/>
              <a:t>What happens if I don’t </a:t>
            </a:r>
            <a:br>
              <a:rPr lang="en-US" dirty="0" smtClean="0"/>
            </a:br>
            <a:r>
              <a:rPr lang="en-US" dirty="0" smtClean="0"/>
              <a:t>make my JavaScript accessible? (cont.)</a:t>
            </a:r>
            <a:endParaRPr lang="en-US" dirty="0"/>
          </a:p>
        </p:txBody>
      </p:sp>
      <p:sp>
        <p:nvSpPr>
          <p:cNvPr id="3" name="Content Placeholder 2"/>
          <p:cNvSpPr>
            <a:spLocks noGrp="1"/>
          </p:cNvSpPr>
          <p:nvPr>
            <p:ph idx="1"/>
          </p:nvPr>
        </p:nvSpPr>
        <p:spPr>
          <a:xfrm>
            <a:off x="457200" y="2057400"/>
            <a:ext cx="8229600" cy="4525963"/>
          </a:xfrm>
        </p:spPr>
        <p:txBody>
          <a:bodyPr>
            <a:normAutofit/>
          </a:bodyPr>
          <a:lstStyle/>
          <a:p>
            <a:pPr marL="514350" indent="-514350">
              <a:buFont typeface="+mj-lt"/>
              <a:buAutoNum type="arabicPeriod" startAt="2"/>
            </a:pPr>
            <a:r>
              <a:rPr lang="en-US" sz="2800" dirty="0" smtClean="0"/>
              <a:t>Load </a:t>
            </a:r>
            <a:r>
              <a:rPr lang="en-US" sz="2800" dirty="0" smtClean="0">
                <a:hlinkClick r:id="rId3"/>
              </a:rPr>
              <a:t>http://benjerry.com</a:t>
            </a:r>
            <a:r>
              <a:rPr lang="en-US" sz="2800" dirty="0" smtClean="0"/>
              <a:t> and click “Halloween” (?)</a:t>
            </a:r>
          </a:p>
          <a:p>
            <a:pPr marL="514350" indent="-514350">
              <a:buFont typeface="+mj-lt"/>
              <a:buAutoNum type="arabicPeriod" startAt="2"/>
            </a:pPr>
            <a:r>
              <a:rPr lang="en-US" sz="2800" dirty="0" smtClean="0"/>
              <a:t>Load </a:t>
            </a:r>
            <a:r>
              <a:rPr lang="en-US" sz="2800" dirty="0" smtClean="0">
                <a:hlinkClick r:id="rId4"/>
              </a:rPr>
              <a:t>http://reader.google.com</a:t>
            </a:r>
            <a:r>
              <a:rPr lang="en-US" sz="2800" dirty="0" smtClean="0"/>
              <a:t> and login</a:t>
            </a:r>
          </a:p>
          <a:p>
            <a:pPr marL="514350" indent="-514350">
              <a:buFont typeface="+mj-lt"/>
              <a:buAutoNum type="arabicPeriod" startAt="2"/>
            </a:pPr>
            <a:r>
              <a:rPr lang="en-US" sz="2800" dirty="0" smtClean="0"/>
              <a:t>Load </a:t>
            </a:r>
            <a:r>
              <a:rPr lang="en-US" sz="2800" dirty="0" smtClean="0">
                <a:hlinkClick r:id="rId5"/>
              </a:rPr>
              <a:t>http://www.apple.com/safari/download/</a:t>
            </a:r>
            <a:r>
              <a:rPr lang="en-US" sz="2800" dirty="0" smtClean="0"/>
              <a:t> and click the “Download” button</a:t>
            </a:r>
          </a:p>
          <a:p>
            <a:pPr marL="514350" indent="-514350">
              <a:buFont typeface="+mj-lt"/>
              <a:buAutoNum type="arabicPeriod" startAt="2"/>
            </a:pPr>
            <a:r>
              <a:rPr lang="en-US" sz="2800" dirty="0" smtClean="0"/>
              <a:t>What happens?</a:t>
            </a:r>
            <a:endParaRPr lang="en-US" sz="2800" dirty="0"/>
          </a:p>
        </p:txBody>
      </p:sp>
      <p:pic>
        <p:nvPicPr>
          <p:cNvPr id="5" name="Picture 4" descr="penn_fulllogo.gif"/>
          <p:cNvPicPr>
            <a:picLocks noChangeAspect="1"/>
          </p:cNvPicPr>
          <p:nvPr/>
        </p:nvPicPr>
        <p:blipFill>
          <a:blip r:embed="rId6" cstate="print"/>
          <a:stretch>
            <a:fillRect/>
          </a:stretch>
        </p:blipFill>
        <p:spPr>
          <a:xfrm>
            <a:off x="7162800" y="228600"/>
            <a:ext cx="1706880" cy="526733"/>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dirty="0" smtClean="0"/>
              <a:t>How can I make my </a:t>
            </a:r>
            <a:br>
              <a:rPr lang="en-US" dirty="0" smtClean="0"/>
            </a:br>
            <a:r>
              <a:rPr lang="en-US" dirty="0" smtClean="0"/>
              <a:t>JavaScript accessible?</a:t>
            </a:r>
            <a:endParaRPr lang="en-US" dirty="0"/>
          </a:p>
        </p:txBody>
      </p:sp>
      <p:graphicFrame>
        <p:nvGraphicFramePr>
          <p:cNvPr id="7" name="Content Placeholder 6"/>
          <p:cNvGraphicFramePr>
            <a:graphicFrameLocks noGrp="1"/>
          </p:cNvGraphicFramePr>
          <p:nvPr>
            <p:ph idx="1"/>
          </p:nvPr>
        </p:nvGraphicFramePr>
        <p:xfrm>
          <a:off x="457200" y="20574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penn_fulllogo.gif"/>
          <p:cNvPicPr>
            <a:picLocks noChangeAspect="1"/>
          </p:cNvPicPr>
          <p:nvPr/>
        </p:nvPicPr>
        <p:blipFill>
          <a:blip r:embed="rId8" cstate="print"/>
          <a:stretch>
            <a:fillRect/>
          </a:stretch>
        </p:blipFill>
        <p:spPr>
          <a:xfrm>
            <a:off x="7162800" y="228600"/>
            <a:ext cx="1706880" cy="526733"/>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smtClean="0"/>
              <a:t>1. Events – </a:t>
            </a:r>
            <a:r>
              <a:rPr lang="en-US" dirty="0" err="1" smtClean="0"/>
              <a:t>onClick</a:t>
            </a:r>
            <a:r>
              <a:rPr lang="en-US" dirty="0" smtClean="0"/>
              <a:t> and </a:t>
            </a:r>
            <a:r>
              <a:rPr lang="en-US" dirty="0" err="1" smtClean="0"/>
              <a:t>onDblClick</a:t>
            </a:r>
            <a:endParaRPr lang="en-US" dirty="0"/>
          </a:p>
        </p:txBody>
      </p:sp>
      <p:graphicFrame>
        <p:nvGraphicFramePr>
          <p:cNvPr id="5" name="Content Placeholder 4"/>
          <p:cNvGraphicFramePr>
            <a:graphicFrameLocks noGrp="1"/>
          </p:cNvGraphicFramePr>
          <p:nvPr>
            <p:ph idx="1"/>
          </p:nvPr>
        </p:nvGraphicFramePr>
        <p:xfrm>
          <a:off x="457200" y="1905000"/>
          <a:ext cx="8229600" cy="4336564"/>
        </p:xfrm>
        <a:graphic>
          <a:graphicData uri="http://schemas.openxmlformats.org/drawingml/2006/table">
            <a:tbl>
              <a:tblPr firstCol="1" bandRow="1">
                <a:tableStyleId>{5C22544A-7EE6-4342-B048-85BDC9FD1C3A}</a:tableStyleId>
              </a:tblPr>
              <a:tblGrid>
                <a:gridCol w="3200400"/>
                <a:gridCol w="5029200"/>
              </a:tblGrid>
              <a:tr h="910198">
                <a:tc>
                  <a:txBody>
                    <a:bodyPr/>
                    <a:lstStyle/>
                    <a:p>
                      <a:r>
                        <a:rPr lang="en-US" sz="2800" dirty="0" smtClean="0"/>
                        <a:t>What</a:t>
                      </a:r>
                      <a:r>
                        <a:rPr lang="en-US" sz="2800" baseline="0" dirty="0" smtClean="0"/>
                        <a:t> are they?</a:t>
                      </a:r>
                    </a:p>
                  </a:txBody>
                  <a:tcPr/>
                </a:tc>
                <a:tc>
                  <a:txBody>
                    <a:bodyPr/>
                    <a:lstStyle/>
                    <a:p>
                      <a:r>
                        <a:rPr lang="en-US" sz="2800" dirty="0" smtClean="0"/>
                        <a:t>JavaScript</a:t>
                      </a:r>
                      <a:r>
                        <a:rPr lang="en-US" sz="2800" baseline="0" dirty="0" smtClean="0"/>
                        <a:t> event handlers which are triggered after mouse click(s)</a:t>
                      </a:r>
                      <a:endParaRPr lang="en-US" sz="2800" dirty="0"/>
                    </a:p>
                  </a:txBody>
                  <a:tcPr/>
                </a:tc>
              </a:tr>
              <a:tr h="593773">
                <a:tc>
                  <a:txBody>
                    <a:bodyPr/>
                    <a:lstStyle/>
                    <a:p>
                      <a:r>
                        <a:rPr lang="en-US" sz="2800" dirty="0" smtClean="0"/>
                        <a:t>Who do they affect?</a:t>
                      </a:r>
                      <a:endParaRPr lang="en-US" sz="2800" dirty="0"/>
                    </a:p>
                  </a:txBody>
                  <a:tcPr/>
                </a:tc>
                <a:tc>
                  <a:txBody>
                    <a:bodyPr/>
                    <a:lstStyle/>
                    <a:p>
                      <a:r>
                        <a:rPr lang="en-US" sz="2800" dirty="0" smtClean="0"/>
                        <a:t>Users browsing by keyboard</a:t>
                      </a:r>
                      <a:endParaRPr lang="en-US" sz="2800" dirty="0"/>
                    </a:p>
                  </a:txBody>
                  <a:tcPr/>
                </a:tc>
              </a:tr>
              <a:tr h="910198">
                <a:tc>
                  <a:txBody>
                    <a:bodyPr/>
                    <a:lstStyle/>
                    <a:p>
                      <a:r>
                        <a:rPr lang="en-US" sz="2800" dirty="0" smtClean="0"/>
                        <a:t>P</a:t>
                      </a:r>
                      <a:r>
                        <a:rPr lang="en-US" sz="2800" baseline="0" dirty="0" smtClean="0"/>
                        <a:t>roblems</a:t>
                      </a:r>
                      <a:r>
                        <a:rPr lang="en-US" sz="2800" dirty="0" smtClean="0"/>
                        <a:t>?</a:t>
                      </a:r>
                      <a:endParaRPr lang="en-US" sz="2800" dirty="0"/>
                    </a:p>
                  </a:txBody>
                  <a:tcPr/>
                </a:tc>
                <a:tc>
                  <a:txBody>
                    <a:bodyPr/>
                    <a:lstStyle/>
                    <a:p>
                      <a:pPr>
                        <a:buFont typeface="Arial" pitchFamily="34" charset="0"/>
                        <a:buChar char="•"/>
                      </a:pPr>
                      <a:r>
                        <a:rPr lang="en-US" sz="2800" dirty="0" smtClean="0"/>
                        <a:t> Breaks web</a:t>
                      </a:r>
                      <a:r>
                        <a:rPr lang="en-US" sz="2800" baseline="0" dirty="0" smtClean="0"/>
                        <a:t> page expectations</a:t>
                      </a:r>
                      <a:r>
                        <a:rPr lang="en-US" sz="2800" dirty="0" smtClean="0"/>
                        <a:t> </a:t>
                      </a:r>
                    </a:p>
                    <a:p>
                      <a:pPr>
                        <a:buFont typeface="Arial" pitchFamily="34" charset="0"/>
                        <a:buChar char="•"/>
                      </a:pPr>
                      <a:r>
                        <a:rPr lang="en-US" sz="2800" dirty="0" smtClean="0"/>
                        <a:t> Sometimes replaces</a:t>
                      </a:r>
                      <a:r>
                        <a:rPr lang="en-US" sz="2800" baseline="0" dirty="0" smtClean="0"/>
                        <a:t> </a:t>
                      </a:r>
                      <a:r>
                        <a:rPr lang="en-US" sz="2800" baseline="0" dirty="0" err="1" smtClean="0"/>
                        <a:t>href</a:t>
                      </a:r>
                      <a:r>
                        <a:rPr lang="en-US" sz="2800" baseline="0" dirty="0" smtClean="0"/>
                        <a:t> target</a:t>
                      </a:r>
                    </a:p>
                  </a:txBody>
                  <a:tcPr/>
                </a:tc>
              </a:tr>
              <a:tr h="962371">
                <a:tc>
                  <a:txBody>
                    <a:bodyPr/>
                    <a:lstStyle/>
                    <a:p>
                      <a:r>
                        <a:rPr lang="en-US" sz="2800" dirty="0" smtClean="0"/>
                        <a:t>How to fix</a:t>
                      </a:r>
                      <a:endParaRPr lang="en-US" sz="2800" dirty="0"/>
                    </a:p>
                  </a:txBody>
                  <a:tcPr/>
                </a:tc>
                <a:tc>
                  <a:txBody>
                    <a:bodyPr/>
                    <a:lstStyle/>
                    <a:p>
                      <a:pPr>
                        <a:buFont typeface="Arial" pitchFamily="34" charset="0"/>
                        <a:buChar char="•"/>
                      </a:pPr>
                      <a:r>
                        <a:rPr lang="en-US" sz="2800" dirty="0" smtClean="0"/>
                        <a:t> Provide a working link or button</a:t>
                      </a:r>
                    </a:p>
                    <a:p>
                      <a:pPr>
                        <a:buFont typeface="Arial" pitchFamily="34" charset="0"/>
                        <a:buChar char="•"/>
                      </a:pPr>
                      <a:r>
                        <a:rPr lang="en-US" sz="2800" dirty="0" smtClean="0"/>
                        <a:t> Don’t use &lt;</a:t>
                      </a:r>
                      <a:r>
                        <a:rPr lang="en-US" sz="2800" dirty="0" err="1" smtClean="0"/>
                        <a:t>noscript</a:t>
                      </a:r>
                      <a:r>
                        <a:rPr lang="en-US" sz="2800" dirty="0" smtClean="0"/>
                        <a:t>&gt;</a:t>
                      </a:r>
                    </a:p>
                  </a:txBody>
                  <a:tcPr/>
                </a:tc>
              </a:tr>
              <a:tr h="890660">
                <a:tc>
                  <a:txBody>
                    <a:bodyPr/>
                    <a:lstStyle/>
                    <a:p>
                      <a:r>
                        <a:rPr lang="en-US" sz="2800" dirty="0" smtClean="0"/>
                        <a:t>Example</a:t>
                      </a:r>
                      <a:endParaRPr lang="en-US" sz="2800" dirty="0"/>
                    </a:p>
                  </a:txBody>
                  <a:tcPr/>
                </a:tc>
                <a:tc>
                  <a:txBody>
                    <a:bodyPr/>
                    <a:lstStyle/>
                    <a:p>
                      <a:pPr>
                        <a:buFont typeface="Arial" pitchFamily="34" charset="0"/>
                        <a:buNone/>
                      </a:pPr>
                      <a:r>
                        <a:rPr lang="en-US" sz="2000" dirty="0" smtClean="0">
                          <a:hlinkClick r:id="rId3"/>
                        </a:rPr>
                        <a:t>https://www.law.upenn.edu/cf/its/cali/js1.cfm</a:t>
                      </a:r>
                      <a:endParaRPr lang="en-US" sz="2000" dirty="0" smtClean="0"/>
                    </a:p>
                  </a:txBody>
                  <a:tcPr/>
                </a:tc>
              </a:tr>
            </a:tbl>
          </a:graphicData>
        </a:graphic>
      </p:graphicFrame>
      <p:pic>
        <p:nvPicPr>
          <p:cNvPr id="6" name="Picture 5" descr="penn_fulllogo.gif"/>
          <p:cNvPicPr>
            <a:picLocks noChangeAspect="1"/>
          </p:cNvPicPr>
          <p:nvPr/>
        </p:nvPicPr>
        <p:blipFill>
          <a:blip r:embed="rId4" cstate="print"/>
          <a:stretch>
            <a:fillRect/>
          </a:stretch>
        </p:blipFill>
        <p:spPr>
          <a:xfrm>
            <a:off x="7162800" y="228600"/>
            <a:ext cx="1706880" cy="526733"/>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Events – </a:t>
            </a:r>
            <a:r>
              <a:rPr lang="en-US" dirty="0" err="1" smtClean="0"/>
              <a:t>onClick</a:t>
            </a:r>
            <a:r>
              <a:rPr lang="en-US" dirty="0" smtClean="0"/>
              <a:t> and </a:t>
            </a:r>
            <a:br>
              <a:rPr lang="en-US" dirty="0" smtClean="0"/>
            </a:br>
            <a:r>
              <a:rPr lang="en-US" dirty="0" err="1" smtClean="0"/>
              <a:t>onDblClick</a:t>
            </a:r>
            <a:r>
              <a:rPr lang="en-US" dirty="0" smtClean="0"/>
              <a:t> Inaccessible JavaScript</a:t>
            </a:r>
            <a:endParaRPr lang="en-US" dirty="0"/>
          </a:p>
        </p:txBody>
      </p:sp>
      <p:sp>
        <p:nvSpPr>
          <p:cNvPr id="3" name="Content Placeholder 2"/>
          <p:cNvSpPr>
            <a:spLocks noGrp="1"/>
          </p:cNvSpPr>
          <p:nvPr>
            <p:ph idx="1"/>
          </p:nvPr>
        </p:nvSpPr>
        <p:spPr/>
        <p:txBody>
          <a:bodyPr>
            <a:normAutofit/>
          </a:bodyPr>
          <a:lstStyle/>
          <a:p>
            <a:pPr>
              <a:buFont typeface="+mj-lt"/>
              <a:buAutoNum type="arabicPeriod"/>
            </a:pPr>
            <a:r>
              <a:rPr lang="en-US" sz="1400" dirty="0" smtClean="0">
                <a:solidFill>
                  <a:srgbClr val="0000FF"/>
                </a:solidFill>
                <a:highlight>
                  <a:srgbClr val="FFFFFF"/>
                </a:highlight>
                <a:latin typeface="Courier New"/>
              </a:rPr>
              <a:t>&lt;</a:t>
            </a:r>
            <a:r>
              <a:rPr lang="en-US" sz="1400" dirty="0" smtClean="0">
                <a:solidFill>
                  <a:srgbClr val="A31515"/>
                </a:solidFill>
                <a:highlight>
                  <a:srgbClr val="FFFFFF"/>
                </a:highlight>
                <a:latin typeface="Courier New"/>
              </a:rPr>
              <a:t>script </a:t>
            </a:r>
            <a:r>
              <a:rPr lang="en-US" sz="1400" dirty="0" smtClean="0">
                <a:solidFill>
                  <a:srgbClr val="FF0000"/>
                </a:solidFill>
                <a:highlight>
                  <a:srgbClr val="FFFFFF"/>
                </a:highlight>
                <a:latin typeface="Courier New"/>
              </a:rPr>
              <a:t>type</a:t>
            </a:r>
            <a:r>
              <a:rPr lang="en-US" sz="1400" dirty="0" smtClean="0">
                <a:solidFill>
                  <a:srgbClr val="000000"/>
                </a:solidFill>
                <a:highlight>
                  <a:srgbClr val="FFFFFF"/>
                </a:highlight>
                <a:latin typeface="Courier New"/>
              </a:rPr>
              <a:t>="</a:t>
            </a:r>
            <a:r>
              <a:rPr lang="en-US" sz="1400" dirty="0" smtClean="0">
                <a:solidFill>
                  <a:srgbClr val="0000FF"/>
                </a:solidFill>
                <a:highlight>
                  <a:srgbClr val="FFFFFF"/>
                </a:highlight>
                <a:latin typeface="Courier New"/>
              </a:rPr>
              <a:t>text/</a:t>
            </a:r>
            <a:r>
              <a:rPr lang="en-US" sz="1400" dirty="0" err="1" smtClean="0">
                <a:solidFill>
                  <a:srgbClr val="0000FF"/>
                </a:solidFill>
                <a:highlight>
                  <a:srgbClr val="FFFFFF"/>
                </a:highlight>
                <a:latin typeface="Courier New"/>
              </a:rPr>
              <a:t>javascript</a:t>
            </a:r>
            <a:r>
              <a:rPr lang="en-US" sz="1400" dirty="0" smtClean="0">
                <a:solidFill>
                  <a:srgbClr val="000000"/>
                </a:solidFill>
                <a:highlight>
                  <a:srgbClr val="FFFFFF"/>
                </a:highlight>
                <a:latin typeface="Courier New"/>
              </a:rPr>
              <a:t>"</a:t>
            </a:r>
            <a:r>
              <a:rPr lang="en-US" sz="1400" dirty="0" smtClean="0">
                <a:solidFill>
                  <a:srgbClr val="0000FF"/>
                </a:solidFill>
                <a:highlight>
                  <a:srgbClr val="FFFFFF"/>
                </a:highlight>
                <a:latin typeface="Courier New"/>
              </a:rPr>
              <a:t>&gt;</a:t>
            </a:r>
          </a:p>
          <a:p>
            <a:pPr>
              <a:buFont typeface="+mj-lt"/>
              <a:buAutoNum type="arabicPeriod"/>
            </a:pPr>
            <a:r>
              <a:rPr lang="en-US" sz="1400" b="1" dirty="0" smtClean="0">
                <a:solidFill>
                  <a:srgbClr val="0000C0"/>
                </a:solidFill>
                <a:highlight>
                  <a:srgbClr val="FFFFFF"/>
                </a:highlight>
                <a:latin typeface="Courier New"/>
              </a:rPr>
              <a:t>    function </a:t>
            </a:r>
            <a:r>
              <a:rPr lang="en-US" sz="1400" b="1" dirty="0" err="1" smtClean="0">
                <a:solidFill>
                  <a:srgbClr val="000000"/>
                </a:solidFill>
                <a:highlight>
                  <a:srgbClr val="FFFFFF"/>
                </a:highlight>
                <a:latin typeface="Courier New"/>
              </a:rPr>
              <a:t>showError</a:t>
            </a:r>
            <a:r>
              <a:rPr lang="en-US" sz="1400" b="1" dirty="0" smtClean="0">
                <a:solidFill>
                  <a:srgbClr val="5C5C5C"/>
                </a:solidFill>
                <a:highlight>
                  <a:srgbClr val="FFFFFF"/>
                </a:highlight>
                <a:latin typeface="Courier New"/>
              </a:rPr>
              <a:t>() {</a:t>
            </a:r>
          </a:p>
          <a:p>
            <a:pPr>
              <a:buFont typeface="+mj-lt"/>
              <a:buAutoNum type="arabicPeriod"/>
            </a:pPr>
            <a:r>
              <a:rPr lang="en-US" sz="1400" dirty="0" smtClean="0">
                <a:solidFill>
                  <a:srgbClr val="000000"/>
                </a:solidFill>
                <a:highlight>
                  <a:srgbClr val="FFFFFF"/>
                </a:highlight>
                <a:latin typeface="Courier New"/>
              </a:rPr>
              <a:t>        </a:t>
            </a:r>
            <a:r>
              <a:rPr lang="en-US" sz="1400" dirty="0" err="1" smtClean="0">
                <a:solidFill>
                  <a:srgbClr val="000000"/>
                </a:solidFill>
                <a:highlight>
                  <a:srgbClr val="FFFFFF"/>
                </a:highlight>
                <a:latin typeface="Courier New"/>
              </a:rPr>
              <a:t>document</a:t>
            </a:r>
            <a:r>
              <a:rPr lang="en-US" sz="1400" dirty="0" err="1" smtClean="0">
                <a:solidFill>
                  <a:srgbClr val="5C5C5C"/>
                </a:solidFill>
                <a:highlight>
                  <a:srgbClr val="FFFFFF"/>
                </a:highlight>
                <a:latin typeface="Courier New"/>
              </a:rPr>
              <a:t>.</a:t>
            </a:r>
            <a:r>
              <a:rPr lang="en-US" sz="1400" dirty="0" err="1" smtClean="0">
                <a:solidFill>
                  <a:srgbClr val="000000"/>
                </a:solidFill>
                <a:highlight>
                  <a:srgbClr val="FFFFFF"/>
                </a:highlight>
                <a:latin typeface="Courier New"/>
              </a:rPr>
              <a:t>getElementById</a:t>
            </a:r>
            <a:r>
              <a:rPr lang="en-US" sz="1400" dirty="0" smtClean="0">
                <a:solidFill>
                  <a:srgbClr val="5C5C5C"/>
                </a:solidFill>
                <a:highlight>
                  <a:srgbClr val="FFFFFF"/>
                </a:highlight>
                <a:latin typeface="Courier New"/>
              </a:rPr>
              <a:t>(</a:t>
            </a:r>
            <a:r>
              <a:rPr lang="en-US" sz="1400" dirty="0" smtClean="0">
                <a:solidFill>
                  <a:srgbClr val="005C00"/>
                </a:solidFill>
                <a:highlight>
                  <a:srgbClr val="FFFFFF"/>
                </a:highlight>
                <a:latin typeface="Courier New"/>
              </a:rPr>
              <a:t>'</a:t>
            </a:r>
            <a:r>
              <a:rPr lang="en-US" sz="1400" dirty="0" err="1" smtClean="0">
                <a:solidFill>
                  <a:srgbClr val="005C00"/>
                </a:solidFill>
                <a:highlight>
                  <a:srgbClr val="FFFFFF"/>
                </a:highlight>
                <a:latin typeface="Courier New"/>
              </a:rPr>
              <a:t>errorMsg</a:t>
            </a:r>
            <a:r>
              <a:rPr lang="en-US" sz="1400" dirty="0" smtClean="0">
                <a:solidFill>
                  <a:srgbClr val="005C00"/>
                </a:solidFill>
                <a:highlight>
                  <a:srgbClr val="FFFFFF"/>
                </a:highlight>
                <a:latin typeface="Courier New"/>
              </a:rPr>
              <a:t>'</a:t>
            </a:r>
            <a:r>
              <a:rPr lang="en-US" sz="1400" dirty="0" smtClean="0">
                <a:solidFill>
                  <a:srgbClr val="5C5C5C"/>
                </a:solidFill>
                <a:highlight>
                  <a:srgbClr val="FFFFFF"/>
                </a:highlight>
                <a:latin typeface="Courier New"/>
              </a:rPr>
              <a:t>).</a:t>
            </a:r>
            <a:r>
              <a:rPr lang="en-US" sz="1400" dirty="0" err="1" smtClean="0">
                <a:solidFill>
                  <a:srgbClr val="000000"/>
                </a:solidFill>
                <a:highlight>
                  <a:srgbClr val="FFFFFF"/>
                </a:highlight>
                <a:latin typeface="Courier New"/>
              </a:rPr>
              <a:t>style</a:t>
            </a:r>
            <a:r>
              <a:rPr lang="en-US" sz="1400" dirty="0" err="1" smtClean="0">
                <a:solidFill>
                  <a:srgbClr val="5C5C5C"/>
                </a:solidFill>
                <a:highlight>
                  <a:srgbClr val="FFFFFF"/>
                </a:highlight>
                <a:latin typeface="Courier New"/>
              </a:rPr>
              <a:t>.</a:t>
            </a:r>
            <a:r>
              <a:rPr lang="en-US" sz="1400" dirty="0" err="1" smtClean="0">
                <a:solidFill>
                  <a:srgbClr val="000000"/>
                </a:solidFill>
                <a:highlight>
                  <a:srgbClr val="FFFFFF"/>
                </a:highlight>
                <a:latin typeface="Courier New"/>
              </a:rPr>
              <a:t>display</a:t>
            </a:r>
            <a:r>
              <a:rPr lang="en-US" sz="1400" dirty="0" smtClean="0">
                <a:solidFill>
                  <a:srgbClr val="000000"/>
                </a:solidFill>
                <a:highlight>
                  <a:srgbClr val="FFFFFF"/>
                </a:highlight>
                <a:latin typeface="Courier New"/>
              </a:rPr>
              <a:t> </a:t>
            </a:r>
            <a:r>
              <a:rPr lang="en-US" sz="1400" dirty="0" smtClean="0">
                <a:solidFill>
                  <a:srgbClr val="5C5C5C"/>
                </a:solidFill>
                <a:highlight>
                  <a:srgbClr val="FFFFFF"/>
                </a:highlight>
                <a:latin typeface="Courier New"/>
              </a:rPr>
              <a:t>= </a:t>
            </a:r>
            <a:r>
              <a:rPr lang="en-US" sz="1400" dirty="0" smtClean="0">
                <a:solidFill>
                  <a:srgbClr val="005C00"/>
                </a:solidFill>
                <a:highlight>
                  <a:srgbClr val="FFFFFF"/>
                </a:highlight>
                <a:latin typeface="Courier New"/>
              </a:rPr>
              <a:t>'block'</a:t>
            </a:r>
            <a:r>
              <a:rPr lang="en-US" sz="1400" dirty="0" smtClean="0">
                <a:solidFill>
                  <a:srgbClr val="5C5C5C"/>
                </a:solidFill>
                <a:highlight>
                  <a:srgbClr val="FFFFFF"/>
                </a:highlight>
                <a:latin typeface="Courier New"/>
              </a:rPr>
              <a:t>; </a:t>
            </a:r>
          </a:p>
          <a:p>
            <a:pPr>
              <a:buFont typeface="+mj-lt"/>
              <a:buAutoNum type="arabicPeriod"/>
            </a:pPr>
            <a:r>
              <a:rPr lang="en-US" sz="1400" b="1" dirty="0" smtClean="0">
                <a:solidFill>
                  <a:srgbClr val="0000C0"/>
                </a:solidFill>
                <a:highlight>
                  <a:srgbClr val="FFFFFF"/>
                </a:highlight>
                <a:latin typeface="Courier New"/>
              </a:rPr>
              <a:t>        return </a:t>
            </a:r>
            <a:r>
              <a:rPr lang="en-US" sz="1400" b="1" dirty="0" smtClean="0">
                <a:solidFill>
                  <a:srgbClr val="800040"/>
                </a:solidFill>
                <a:highlight>
                  <a:srgbClr val="FFFFFF"/>
                </a:highlight>
                <a:latin typeface="Courier New"/>
              </a:rPr>
              <a:t>false</a:t>
            </a:r>
            <a:r>
              <a:rPr lang="en-US" sz="1400" b="1" dirty="0" smtClean="0">
                <a:solidFill>
                  <a:srgbClr val="5C5C5C"/>
                </a:solidFill>
                <a:highlight>
                  <a:srgbClr val="FFFFFF"/>
                </a:highlight>
                <a:latin typeface="Courier New"/>
              </a:rPr>
              <a:t>;</a:t>
            </a:r>
          </a:p>
          <a:p>
            <a:pPr>
              <a:buFont typeface="+mj-lt"/>
              <a:buAutoNum type="arabicPeriod"/>
            </a:pPr>
            <a:r>
              <a:rPr lang="en-US" sz="1400" dirty="0" smtClean="0">
                <a:solidFill>
                  <a:srgbClr val="5C5C5C"/>
                </a:solidFill>
                <a:highlight>
                  <a:srgbClr val="FFFFFF"/>
                </a:highlight>
                <a:latin typeface="Courier New"/>
              </a:rPr>
              <a:t>    }</a:t>
            </a:r>
          </a:p>
          <a:p>
            <a:pPr>
              <a:buFont typeface="+mj-lt"/>
              <a:buAutoNum type="arabicPeriod"/>
            </a:pPr>
            <a:r>
              <a:rPr lang="en-US" sz="1400" b="1" dirty="0" smtClean="0">
                <a:solidFill>
                  <a:srgbClr val="0000C0"/>
                </a:solidFill>
                <a:highlight>
                  <a:srgbClr val="FFFFFF"/>
                </a:highlight>
                <a:latin typeface="Courier New"/>
              </a:rPr>
              <a:t>    function </a:t>
            </a:r>
            <a:r>
              <a:rPr lang="en-US" sz="1400" b="1" dirty="0" err="1" smtClean="0">
                <a:solidFill>
                  <a:srgbClr val="000000"/>
                </a:solidFill>
                <a:highlight>
                  <a:srgbClr val="FFFFFF"/>
                </a:highlight>
                <a:latin typeface="Courier New"/>
              </a:rPr>
              <a:t>hideError</a:t>
            </a:r>
            <a:r>
              <a:rPr lang="en-US" sz="1400" b="1" dirty="0" smtClean="0">
                <a:solidFill>
                  <a:srgbClr val="5C5C5C"/>
                </a:solidFill>
                <a:highlight>
                  <a:srgbClr val="FFFFFF"/>
                </a:highlight>
                <a:latin typeface="Courier New"/>
              </a:rPr>
              <a:t>() {</a:t>
            </a:r>
          </a:p>
          <a:p>
            <a:pPr>
              <a:buFont typeface="+mj-lt"/>
              <a:buAutoNum type="arabicPeriod"/>
            </a:pPr>
            <a:r>
              <a:rPr lang="en-US" sz="1400" dirty="0" smtClean="0">
                <a:solidFill>
                  <a:srgbClr val="000000"/>
                </a:solidFill>
                <a:highlight>
                  <a:srgbClr val="FFFFFF"/>
                </a:highlight>
                <a:latin typeface="Courier New"/>
              </a:rPr>
              <a:t>        </a:t>
            </a:r>
            <a:r>
              <a:rPr lang="en-US" sz="1400" dirty="0" err="1" smtClean="0">
                <a:solidFill>
                  <a:srgbClr val="000000"/>
                </a:solidFill>
                <a:highlight>
                  <a:srgbClr val="FFFFFF"/>
                </a:highlight>
                <a:latin typeface="Courier New"/>
              </a:rPr>
              <a:t>document</a:t>
            </a:r>
            <a:r>
              <a:rPr lang="en-US" sz="1400" dirty="0" err="1" smtClean="0">
                <a:solidFill>
                  <a:srgbClr val="5C5C5C"/>
                </a:solidFill>
                <a:highlight>
                  <a:srgbClr val="FFFFFF"/>
                </a:highlight>
                <a:latin typeface="Courier New"/>
              </a:rPr>
              <a:t>.</a:t>
            </a:r>
            <a:r>
              <a:rPr lang="en-US" sz="1400" dirty="0" err="1" smtClean="0">
                <a:solidFill>
                  <a:srgbClr val="000000"/>
                </a:solidFill>
                <a:highlight>
                  <a:srgbClr val="FFFFFF"/>
                </a:highlight>
                <a:latin typeface="Courier New"/>
              </a:rPr>
              <a:t>getElementById</a:t>
            </a:r>
            <a:r>
              <a:rPr lang="en-US" sz="1400" dirty="0" smtClean="0">
                <a:solidFill>
                  <a:srgbClr val="5C5C5C"/>
                </a:solidFill>
                <a:highlight>
                  <a:srgbClr val="FFFFFF"/>
                </a:highlight>
                <a:latin typeface="Courier New"/>
              </a:rPr>
              <a:t>(</a:t>
            </a:r>
            <a:r>
              <a:rPr lang="en-US" sz="1400" dirty="0" smtClean="0">
                <a:solidFill>
                  <a:srgbClr val="005C00"/>
                </a:solidFill>
                <a:highlight>
                  <a:srgbClr val="FFFFFF"/>
                </a:highlight>
                <a:latin typeface="Courier New"/>
              </a:rPr>
              <a:t>'</a:t>
            </a:r>
            <a:r>
              <a:rPr lang="en-US" sz="1400" dirty="0" err="1" smtClean="0">
                <a:solidFill>
                  <a:srgbClr val="005C00"/>
                </a:solidFill>
                <a:highlight>
                  <a:srgbClr val="FFFFFF"/>
                </a:highlight>
                <a:latin typeface="Courier New"/>
              </a:rPr>
              <a:t>errorMsg</a:t>
            </a:r>
            <a:r>
              <a:rPr lang="en-US" sz="1400" dirty="0" smtClean="0">
                <a:solidFill>
                  <a:srgbClr val="005C00"/>
                </a:solidFill>
                <a:highlight>
                  <a:srgbClr val="FFFFFF"/>
                </a:highlight>
                <a:latin typeface="Courier New"/>
              </a:rPr>
              <a:t>'</a:t>
            </a:r>
            <a:r>
              <a:rPr lang="en-US" sz="1400" dirty="0" smtClean="0">
                <a:solidFill>
                  <a:srgbClr val="5C5C5C"/>
                </a:solidFill>
                <a:highlight>
                  <a:srgbClr val="FFFFFF"/>
                </a:highlight>
                <a:latin typeface="Courier New"/>
              </a:rPr>
              <a:t>).</a:t>
            </a:r>
            <a:r>
              <a:rPr lang="en-US" sz="1400" dirty="0" err="1" smtClean="0">
                <a:solidFill>
                  <a:srgbClr val="000000"/>
                </a:solidFill>
                <a:highlight>
                  <a:srgbClr val="FFFFFF"/>
                </a:highlight>
                <a:latin typeface="Courier New"/>
              </a:rPr>
              <a:t>style</a:t>
            </a:r>
            <a:r>
              <a:rPr lang="en-US" sz="1400" dirty="0" err="1" smtClean="0">
                <a:solidFill>
                  <a:srgbClr val="5C5C5C"/>
                </a:solidFill>
                <a:highlight>
                  <a:srgbClr val="FFFFFF"/>
                </a:highlight>
                <a:latin typeface="Courier New"/>
              </a:rPr>
              <a:t>.</a:t>
            </a:r>
            <a:r>
              <a:rPr lang="en-US" sz="1400" dirty="0" err="1" smtClean="0">
                <a:solidFill>
                  <a:srgbClr val="000000"/>
                </a:solidFill>
                <a:highlight>
                  <a:srgbClr val="FFFFFF"/>
                </a:highlight>
                <a:latin typeface="Courier New"/>
              </a:rPr>
              <a:t>display</a:t>
            </a:r>
            <a:r>
              <a:rPr lang="en-US" sz="1400" dirty="0" smtClean="0">
                <a:solidFill>
                  <a:srgbClr val="000000"/>
                </a:solidFill>
                <a:highlight>
                  <a:srgbClr val="FFFFFF"/>
                </a:highlight>
                <a:latin typeface="Courier New"/>
              </a:rPr>
              <a:t> </a:t>
            </a:r>
            <a:r>
              <a:rPr lang="en-US" sz="1400" dirty="0" smtClean="0">
                <a:solidFill>
                  <a:srgbClr val="5C5C5C"/>
                </a:solidFill>
                <a:highlight>
                  <a:srgbClr val="FFFFFF"/>
                </a:highlight>
                <a:latin typeface="Courier New"/>
              </a:rPr>
              <a:t>= </a:t>
            </a:r>
            <a:r>
              <a:rPr lang="en-US" sz="1400" dirty="0" smtClean="0">
                <a:solidFill>
                  <a:srgbClr val="005C00"/>
                </a:solidFill>
                <a:highlight>
                  <a:srgbClr val="FFFFFF"/>
                </a:highlight>
                <a:latin typeface="Courier New"/>
              </a:rPr>
              <a:t>'none'</a:t>
            </a:r>
            <a:r>
              <a:rPr lang="en-US" sz="1400" dirty="0" smtClean="0">
                <a:solidFill>
                  <a:srgbClr val="5C5C5C"/>
                </a:solidFill>
                <a:highlight>
                  <a:srgbClr val="FFFFFF"/>
                </a:highlight>
                <a:latin typeface="Courier New"/>
              </a:rPr>
              <a:t>; </a:t>
            </a:r>
          </a:p>
          <a:p>
            <a:pPr>
              <a:buFont typeface="+mj-lt"/>
              <a:buAutoNum type="arabicPeriod"/>
            </a:pPr>
            <a:r>
              <a:rPr lang="en-US" sz="1400" b="1" dirty="0" smtClean="0">
                <a:solidFill>
                  <a:srgbClr val="0000C0"/>
                </a:solidFill>
                <a:highlight>
                  <a:srgbClr val="FFFFFF"/>
                </a:highlight>
                <a:latin typeface="Courier New"/>
              </a:rPr>
              <a:t>        return </a:t>
            </a:r>
            <a:r>
              <a:rPr lang="en-US" sz="1400" b="1" dirty="0" smtClean="0">
                <a:solidFill>
                  <a:srgbClr val="800040"/>
                </a:solidFill>
                <a:highlight>
                  <a:srgbClr val="FFFFFF"/>
                </a:highlight>
                <a:latin typeface="Courier New"/>
              </a:rPr>
              <a:t>false</a:t>
            </a:r>
            <a:r>
              <a:rPr lang="en-US" sz="1400" b="1" dirty="0" smtClean="0">
                <a:solidFill>
                  <a:srgbClr val="5C5C5C"/>
                </a:solidFill>
                <a:highlight>
                  <a:srgbClr val="FFFFFF"/>
                </a:highlight>
                <a:latin typeface="Courier New"/>
              </a:rPr>
              <a:t>;</a:t>
            </a:r>
          </a:p>
          <a:p>
            <a:pPr>
              <a:buFont typeface="+mj-lt"/>
              <a:buAutoNum type="arabicPeriod"/>
            </a:pPr>
            <a:r>
              <a:rPr lang="en-US" sz="1400" dirty="0" smtClean="0">
                <a:solidFill>
                  <a:srgbClr val="5C5C5C"/>
                </a:solidFill>
                <a:highlight>
                  <a:srgbClr val="FFFFFF"/>
                </a:highlight>
                <a:latin typeface="Courier New"/>
              </a:rPr>
              <a:t>    }</a:t>
            </a:r>
          </a:p>
          <a:p>
            <a:pPr>
              <a:buFont typeface="+mj-lt"/>
              <a:buAutoNum type="arabicPeriod"/>
            </a:pPr>
            <a:r>
              <a:rPr lang="en-US" sz="1400" dirty="0" smtClean="0">
                <a:solidFill>
                  <a:srgbClr val="0000FF"/>
                </a:solidFill>
                <a:highlight>
                  <a:srgbClr val="FFFFFF"/>
                </a:highlight>
                <a:latin typeface="Courier New"/>
              </a:rPr>
              <a:t>&lt;/</a:t>
            </a:r>
            <a:r>
              <a:rPr lang="en-US" sz="1400" dirty="0" smtClean="0">
                <a:solidFill>
                  <a:srgbClr val="A31515"/>
                </a:solidFill>
                <a:highlight>
                  <a:srgbClr val="FFFFFF"/>
                </a:highlight>
                <a:latin typeface="Courier New"/>
              </a:rPr>
              <a:t>script</a:t>
            </a:r>
            <a:r>
              <a:rPr lang="en-US" sz="1400" dirty="0" smtClean="0">
                <a:solidFill>
                  <a:srgbClr val="0000FF"/>
                </a:solidFill>
                <a:highlight>
                  <a:srgbClr val="FFFFFF"/>
                </a:highlight>
                <a:latin typeface="Courier New"/>
              </a:rPr>
              <a:t>&gt;</a:t>
            </a:r>
          </a:p>
          <a:p>
            <a:pPr>
              <a:buFont typeface="+mj-lt"/>
              <a:buAutoNum type="arabicPeriod"/>
            </a:pPr>
            <a:r>
              <a:rPr lang="en-US" sz="1400" dirty="0" smtClean="0">
                <a:solidFill>
                  <a:srgbClr val="0000FF"/>
                </a:solidFill>
                <a:highlight>
                  <a:srgbClr val="FFFFFF"/>
                </a:highlight>
                <a:latin typeface="Courier New"/>
              </a:rPr>
              <a:t>&lt;</a:t>
            </a:r>
            <a:r>
              <a:rPr lang="en-US" sz="1400" dirty="0" smtClean="0">
                <a:solidFill>
                  <a:srgbClr val="A31515"/>
                </a:solidFill>
                <a:highlight>
                  <a:srgbClr val="FFFFFF"/>
                </a:highlight>
                <a:latin typeface="Courier New"/>
              </a:rPr>
              <a:t>a </a:t>
            </a:r>
            <a:r>
              <a:rPr lang="en-US" sz="1400" dirty="0" err="1" smtClean="0">
                <a:solidFill>
                  <a:srgbClr val="FF0000"/>
                </a:solidFill>
                <a:highlight>
                  <a:srgbClr val="FFFFFF"/>
                </a:highlight>
                <a:latin typeface="Courier New"/>
              </a:rPr>
              <a:t>href</a:t>
            </a:r>
            <a:r>
              <a:rPr lang="en-US" sz="1400" dirty="0" smtClean="0">
                <a:solidFill>
                  <a:srgbClr val="000000"/>
                </a:solidFill>
                <a:highlight>
                  <a:srgbClr val="FFFFFF"/>
                </a:highlight>
                <a:latin typeface="Courier New"/>
              </a:rPr>
              <a:t>="</a:t>
            </a:r>
            <a:r>
              <a:rPr lang="en-US" sz="1400" dirty="0" err="1" smtClean="0">
                <a:solidFill>
                  <a:srgbClr val="0000FF"/>
                </a:solidFill>
                <a:highlight>
                  <a:srgbClr val="FFFFFF"/>
                </a:highlight>
                <a:latin typeface="Courier New"/>
              </a:rPr>
              <a:t>javascript:void</a:t>
            </a:r>
            <a:r>
              <a:rPr lang="en-US" sz="1400" dirty="0" smtClean="0">
                <a:solidFill>
                  <a:srgbClr val="0000FF"/>
                </a:solidFill>
                <a:highlight>
                  <a:srgbClr val="FFFFFF"/>
                </a:highlight>
                <a:latin typeface="Courier New"/>
              </a:rPr>
              <a:t>(0);</a:t>
            </a:r>
            <a:r>
              <a:rPr lang="en-US" sz="1400" dirty="0" smtClean="0">
                <a:solidFill>
                  <a:srgbClr val="000000"/>
                </a:solidFill>
                <a:highlight>
                  <a:srgbClr val="FFFFFF"/>
                </a:highlight>
                <a:latin typeface="Courier New"/>
              </a:rPr>
              <a:t>" </a:t>
            </a:r>
            <a:r>
              <a:rPr lang="en-US" sz="1400" dirty="0" err="1" smtClean="0">
                <a:solidFill>
                  <a:srgbClr val="FF0000"/>
                </a:solidFill>
                <a:highlight>
                  <a:srgbClr val="FFFFFF"/>
                </a:highlight>
                <a:latin typeface="Courier New"/>
              </a:rPr>
              <a:t>onclick</a:t>
            </a:r>
            <a:r>
              <a:rPr lang="en-US" sz="1400" dirty="0" smtClean="0">
                <a:solidFill>
                  <a:srgbClr val="000000"/>
                </a:solidFill>
                <a:highlight>
                  <a:srgbClr val="FFFFFF"/>
                </a:highlight>
                <a:latin typeface="Courier New"/>
              </a:rPr>
              <a:t>="</a:t>
            </a:r>
            <a:r>
              <a:rPr lang="en-US" sz="1400" b="1" dirty="0" smtClean="0">
                <a:solidFill>
                  <a:srgbClr val="0000C0"/>
                </a:solidFill>
                <a:highlight>
                  <a:srgbClr val="FFFFFF"/>
                </a:highlight>
                <a:latin typeface="Courier New"/>
              </a:rPr>
              <a:t>return </a:t>
            </a:r>
            <a:r>
              <a:rPr lang="en-US" sz="1400" b="1" dirty="0" err="1" smtClean="0">
                <a:solidFill>
                  <a:srgbClr val="000000"/>
                </a:solidFill>
                <a:highlight>
                  <a:srgbClr val="FFFFFF"/>
                </a:highlight>
                <a:latin typeface="Courier New"/>
              </a:rPr>
              <a:t>showError</a:t>
            </a:r>
            <a:r>
              <a:rPr lang="en-US" sz="1400" b="1" dirty="0" smtClean="0">
                <a:solidFill>
                  <a:srgbClr val="5C5C5C"/>
                </a:solidFill>
                <a:highlight>
                  <a:srgbClr val="FFFFFF"/>
                </a:highlight>
                <a:latin typeface="Courier New"/>
              </a:rPr>
              <a:t>();</a:t>
            </a:r>
            <a:r>
              <a:rPr lang="en-US" sz="1400" b="1" dirty="0" smtClean="0">
                <a:solidFill>
                  <a:srgbClr val="000000"/>
                </a:solidFill>
                <a:highlight>
                  <a:srgbClr val="FFFFFF"/>
                </a:highlight>
                <a:latin typeface="Courier New"/>
              </a:rPr>
              <a:t>" </a:t>
            </a:r>
          </a:p>
          <a:p>
            <a:pPr>
              <a:buFont typeface="+mj-lt"/>
              <a:buAutoNum type="arabicPeriod"/>
            </a:pPr>
            <a:r>
              <a:rPr lang="en-US" sz="1400" dirty="0" smtClean="0">
                <a:solidFill>
                  <a:srgbClr val="FF0000"/>
                </a:solidFill>
                <a:highlight>
                  <a:srgbClr val="FFFFFF"/>
                </a:highlight>
                <a:latin typeface="Courier New"/>
              </a:rPr>
              <a:t>    </a:t>
            </a:r>
            <a:r>
              <a:rPr lang="en-US" sz="1400" dirty="0" err="1" smtClean="0">
                <a:solidFill>
                  <a:srgbClr val="FF0000"/>
                </a:solidFill>
                <a:highlight>
                  <a:srgbClr val="FFFFFF"/>
                </a:highlight>
                <a:latin typeface="Courier New"/>
              </a:rPr>
              <a:t>onDblClick</a:t>
            </a:r>
            <a:r>
              <a:rPr lang="en-US" sz="1400" dirty="0" smtClean="0">
                <a:solidFill>
                  <a:srgbClr val="000000"/>
                </a:solidFill>
                <a:highlight>
                  <a:srgbClr val="FFFFFF"/>
                </a:highlight>
                <a:latin typeface="Courier New"/>
              </a:rPr>
              <a:t>="</a:t>
            </a:r>
            <a:r>
              <a:rPr lang="en-US" sz="1400" b="1" dirty="0" smtClean="0">
                <a:solidFill>
                  <a:srgbClr val="0000C0"/>
                </a:solidFill>
                <a:highlight>
                  <a:srgbClr val="FFFFFF"/>
                </a:highlight>
                <a:latin typeface="Courier New"/>
              </a:rPr>
              <a:t>return </a:t>
            </a:r>
            <a:r>
              <a:rPr lang="en-US" sz="1400" b="1" dirty="0" err="1" smtClean="0">
                <a:solidFill>
                  <a:srgbClr val="000000"/>
                </a:solidFill>
                <a:highlight>
                  <a:srgbClr val="FFFFFF"/>
                </a:highlight>
                <a:latin typeface="Courier New"/>
              </a:rPr>
              <a:t>hideError</a:t>
            </a:r>
            <a:r>
              <a:rPr lang="en-US" sz="1400" b="1" dirty="0" smtClean="0">
                <a:solidFill>
                  <a:srgbClr val="5C5C5C"/>
                </a:solidFill>
                <a:highlight>
                  <a:srgbClr val="FFFFFF"/>
                </a:highlight>
                <a:latin typeface="Courier New"/>
              </a:rPr>
              <a:t>();</a:t>
            </a:r>
            <a:r>
              <a:rPr lang="en-US" sz="1400" b="1" dirty="0" smtClean="0">
                <a:solidFill>
                  <a:srgbClr val="000000"/>
                </a:solidFill>
                <a:highlight>
                  <a:srgbClr val="FFFFFF"/>
                </a:highlight>
                <a:latin typeface="Courier New"/>
              </a:rPr>
              <a:t>"</a:t>
            </a:r>
            <a:r>
              <a:rPr lang="en-US" sz="1400" b="1" dirty="0" smtClean="0">
                <a:solidFill>
                  <a:srgbClr val="0000FF"/>
                </a:solidFill>
                <a:highlight>
                  <a:srgbClr val="FFFFFF"/>
                </a:highlight>
                <a:latin typeface="Courier New"/>
              </a:rPr>
              <a:t>&gt;</a:t>
            </a:r>
          </a:p>
          <a:p>
            <a:pPr>
              <a:buFont typeface="+mj-lt"/>
              <a:buAutoNum type="arabicPeriod"/>
            </a:pPr>
            <a:r>
              <a:rPr lang="en-US" sz="1400" dirty="0" smtClean="0">
                <a:solidFill>
                  <a:srgbClr val="000000"/>
                </a:solidFill>
                <a:highlight>
                  <a:srgbClr val="FFFFFF"/>
                </a:highlight>
                <a:latin typeface="Courier New"/>
              </a:rPr>
              <a:t>    Click once to see the error message, twice to make it go away</a:t>
            </a:r>
          </a:p>
          <a:p>
            <a:pPr>
              <a:buFont typeface="+mj-lt"/>
              <a:buAutoNum type="arabicPeriod"/>
            </a:pPr>
            <a:r>
              <a:rPr lang="en-US" sz="1400" dirty="0" smtClean="0">
                <a:solidFill>
                  <a:srgbClr val="0000FF"/>
                </a:solidFill>
                <a:highlight>
                  <a:srgbClr val="FFFFFF"/>
                </a:highlight>
                <a:latin typeface="Courier New"/>
              </a:rPr>
              <a:t>&lt;/</a:t>
            </a:r>
            <a:r>
              <a:rPr lang="en-US" sz="1400" dirty="0" smtClean="0">
                <a:solidFill>
                  <a:srgbClr val="A31515"/>
                </a:solidFill>
                <a:highlight>
                  <a:srgbClr val="FFFFFF"/>
                </a:highlight>
                <a:latin typeface="Courier New"/>
              </a:rPr>
              <a:t>a</a:t>
            </a:r>
            <a:r>
              <a:rPr lang="en-US" sz="1400" dirty="0" smtClean="0">
                <a:solidFill>
                  <a:srgbClr val="0000FF"/>
                </a:solidFill>
                <a:highlight>
                  <a:srgbClr val="FFFFFF"/>
                </a:highlight>
                <a:latin typeface="Courier New"/>
              </a:rPr>
              <a:t>&gt;</a:t>
            </a:r>
          </a:p>
          <a:p>
            <a:pPr>
              <a:buFont typeface="+mj-lt"/>
              <a:buAutoNum type="arabicPeriod"/>
            </a:pPr>
            <a:r>
              <a:rPr lang="en-US" sz="1400" dirty="0" smtClean="0">
                <a:solidFill>
                  <a:srgbClr val="0000FF"/>
                </a:solidFill>
                <a:highlight>
                  <a:srgbClr val="FFFFFF"/>
                </a:highlight>
                <a:latin typeface="Courier New"/>
              </a:rPr>
              <a:t>&lt;</a:t>
            </a:r>
            <a:r>
              <a:rPr lang="en-US" sz="1400" dirty="0" smtClean="0">
                <a:solidFill>
                  <a:srgbClr val="A31515"/>
                </a:solidFill>
                <a:highlight>
                  <a:srgbClr val="FFFFFF"/>
                </a:highlight>
                <a:latin typeface="Courier New"/>
              </a:rPr>
              <a:t>div </a:t>
            </a:r>
            <a:r>
              <a:rPr lang="en-US" sz="1400" dirty="0" smtClean="0">
                <a:solidFill>
                  <a:srgbClr val="FF0000"/>
                </a:solidFill>
                <a:highlight>
                  <a:srgbClr val="FFFFFF"/>
                </a:highlight>
                <a:latin typeface="Courier New"/>
              </a:rPr>
              <a:t>id</a:t>
            </a:r>
            <a:r>
              <a:rPr lang="en-US" sz="1400" dirty="0" smtClean="0">
                <a:solidFill>
                  <a:srgbClr val="000000"/>
                </a:solidFill>
                <a:highlight>
                  <a:srgbClr val="FFFFFF"/>
                </a:highlight>
                <a:latin typeface="Courier New"/>
              </a:rPr>
              <a:t>="</a:t>
            </a:r>
            <a:r>
              <a:rPr lang="en-US" sz="1400" dirty="0" err="1" smtClean="0">
                <a:solidFill>
                  <a:srgbClr val="0000FF"/>
                </a:solidFill>
                <a:highlight>
                  <a:srgbClr val="FFFFFF"/>
                </a:highlight>
                <a:latin typeface="Courier New"/>
              </a:rPr>
              <a:t>errorMsg</a:t>
            </a:r>
            <a:r>
              <a:rPr lang="en-US" sz="1400" dirty="0" smtClean="0">
                <a:solidFill>
                  <a:srgbClr val="000000"/>
                </a:solidFill>
                <a:highlight>
                  <a:srgbClr val="FFFFFF"/>
                </a:highlight>
                <a:latin typeface="Courier New"/>
              </a:rPr>
              <a:t>" </a:t>
            </a:r>
            <a:r>
              <a:rPr lang="en-US" sz="1400" dirty="0" smtClean="0">
                <a:solidFill>
                  <a:srgbClr val="FF0000"/>
                </a:solidFill>
                <a:highlight>
                  <a:srgbClr val="FFFFFF"/>
                </a:highlight>
                <a:latin typeface="Courier New"/>
              </a:rPr>
              <a:t>style</a:t>
            </a:r>
            <a:r>
              <a:rPr lang="en-US" sz="1400" dirty="0" smtClean="0">
                <a:solidFill>
                  <a:srgbClr val="000000"/>
                </a:solidFill>
                <a:highlight>
                  <a:srgbClr val="FFFFFF"/>
                </a:highlight>
                <a:latin typeface="Courier New"/>
              </a:rPr>
              <a:t>="</a:t>
            </a:r>
            <a:r>
              <a:rPr lang="en-US" sz="1400" dirty="0" err="1" smtClean="0">
                <a:solidFill>
                  <a:srgbClr val="A31515"/>
                </a:solidFill>
                <a:highlight>
                  <a:srgbClr val="FFFFFF"/>
                </a:highlight>
                <a:latin typeface="Courier New"/>
              </a:rPr>
              <a:t>color</a:t>
            </a:r>
            <a:r>
              <a:rPr lang="en-US" sz="1400" b="1" dirty="0" err="1" smtClean="0">
                <a:solidFill>
                  <a:srgbClr val="000000"/>
                </a:solidFill>
                <a:highlight>
                  <a:srgbClr val="FFFFFF"/>
                </a:highlight>
                <a:latin typeface="Courier New"/>
              </a:rPr>
              <a:t>:</a:t>
            </a:r>
            <a:r>
              <a:rPr lang="en-US" sz="1400" b="1" dirty="0" err="1" smtClean="0">
                <a:solidFill>
                  <a:srgbClr val="0000FF"/>
                </a:solidFill>
                <a:highlight>
                  <a:srgbClr val="FFFFFF"/>
                </a:highlight>
                <a:latin typeface="Courier New"/>
              </a:rPr>
              <a:t>red</a:t>
            </a:r>
            <a:r>
              <a:rPr lang="en-US" sz="1400" b="1" dirty="0" smtClean="0">
                <a:solidFill>
                  <a:srgbClr val="000000"/>
                </a:solidFill>
                <a:highlight>
                  <a:srgbClr val="FFFFFF"/>
                </a:highlight>
                <a:latin typeface="Courier New"/>
              </a:rPr>
              <a:t>; </a:t>
            </a:r>
            <a:r>
              <a:rPr lang="en-US" sz="1400" b="1" dirty="0" err="1" smtClean="0">
                <a:solidFill>
                  <a:srgbClr val="A31515"/>
                </a:solidFill>
                <a:highlight>
                  <a:srgbClr val="FFFFFF"/>
                </a:highlight>
                <a:latin typeface="Courier New"/>
              </a:rPr>
              <a:t>display</a:t>
            </a:r>
            <a:r>
              <a:rPr lang="en-US" sz="1400" b="1" dirty="0" err="1" smtClean="0">
                <a:solidFill>
                  <a:srgbClr val="000000"/>
                </a:solidFill>
                <a:highlight>
                  <a:srgbClr val="FFFFFF"/>
                </a:highlight>
                <a:latin typeface="Courier New"/>
              </a:rPr>
              <a:t>:</a:t>
            </a:r>
            <a:r>
              <a:rPr lang="en-US" sz="1400" b="1" dirty="0" err="1" smtClean="0">
                <a:solidFill>
                  <a:srgbClr val="A31515"/>
                </a:solidFill>
                <a:highlight>
                  <a:srgbClr val="FFFFFF"/>
                </a:highlight>
                <a:latin typeface="Courier New"/>
              </a:rPr>
              <a:t>none</a:t>
            </a:r>
            <a:r>
              <a:rPr lang="en-US" sz="1400" b="1" dirty="0" smtClean="0">
                <a:solidFill>
                  <a:srgbClr val="000000"/>
                </a:solidFill>
                <a:highlight>
                  <a:srgbClr val="FFFFFF"/>
                </a:highlight>
                <a:latin typeface="Courier New"/>
              </a:rPr>
              <a:t>;"</a:t>
            </a:r>
            <a:r>
              <a:rPr lang="en-US" sz="1400" b="1" dirty="0" smtClean="0">
                <a:solidFill>
                  <a:srgbClr val="0000FF"/>
                </a:solidFill>
                <a:highlight>
                  <a:srgbClr val="FFFFFF"/>
                </a:highlight>
                <a:latin typeface="Courier New"/>
              </a:rPr>
              <a:t>&gt;</a:t>
            </a:r>
          </a:p>
          <a:p>
            <a:pPr>
              <a:buFont typeface="+mj-lt"/>
              <a:buAutoNum type="arabicPeriod"/>
            </a:pPr>
            <a:r>
              <a:rPr lang="en-US" sz="1400" b="1" dirty="0" smtClean="0">
                <a:solidFill>
                  <a:srgbClr val="0000FF"/>
                </a:solidFill>
                <a:highlight>
                  <a:srgbClr val="FFFFFF"/>
                </a:highlight>
                <a:latin typeface="Courier New"/>
              </a:rPr>
              <a:t>    </a:t>
            </a:r>
            <a:r>
              <a:rPr lang="en-US" sz="1400" b="1" dirty="0" smtClean="0">
                <a:solidFill>
                  <a:srgbClr val="000000"/>
                </a:solidFill>
                <a:highlight>
                  <a:srgbClr val="FFFFFF"/>
                </a:highlight>
                <a:latin typeface="Courier New"/>
              </a:rPr>
              <a:t>An error has occurred!</a:t>
            </a:r>
          </a:p>
          <a:p>
            <a:pPr>
              <a:buFont typeface="+mj-lt"/>
              <a:buAutoNum type="arabicPeriod"/>
            </a:pPr>
            <a:r>
              <a:rPr lang="en-US" sz="1400" dirty="0" smtClean="0">
                <a:solidFill>
                  <a:srgbClr val="0000FF"/>
                </a:solidFill>
                <a:highlight>
                  <a:srgbClr val="FFFFFF"/>
                </a:highlight>
                <a:latin typeface="Courier New"/>
              </a:rPr>
              <a:t>&lt;/</a:t>
            </a:r>
            <a:r>
              <a:rPr lang="en-US" sz="1400" dirty="0" smtClean="0">
                <a:solidFill>
                  <a:srgbClr val="A31515"/>
                </a:solidFill>
                <a:highlight>
                  <a:srgbClr val="FFFFFF"/>
                </a:highlight>
                <a:latin typeface="Courier New"/>
              </a:rPr>
              <a:t>div</a:t>
            </a:r>
            <a:r>
              <a:rPr lang="en-US" sz="1400" dirty="0" smtClean="0">
                <a:solidFill>
                  <a:srgbClr val="0000FF"/>
                </a:solidFill>
                <a:highlight>
                  <a:srgbClr val="FFFFFF"/>
                </a:highlight>
                <a:latin typeface="Courier New"/>
              </a:rPr>
              <a:t>&gt;</a:t>
            </a:r>
            <a:endParaRPr lang="en-US" sz="1400" b="1" dirty="0" smtClean="0">
              <a:solidFill>
                <a:srgbClr val="0000FF"/>
              </a:solidFill>
              <a:highlight>
                <a:srgbClr val="FFFFFF"/>
              </a:highlight>
              <a:latin typeface="Courier New"/>
            </a:endParaRPr>
          </a:p>
          <a:p>
            <a:pPr>
              <a:buFont typeface="+mj-lt"/>
              <a:buAutoNum type="arabicPeriod"/>
            </a:pPr>
            <a:endParaRPr lang="en-US" sz="1400" dirty="0"/>
          </a:p>
        </p:txBody>
      </p:sp>
      <p:pic>
        <p:nvPicPr>
          <p:cNvPr id="5" name="Picture 4" descr="penn_fulllogo.gif"/>
          <p:cNvPicPr>
            <a:picLocks noChangeAspect="1"/>
          </p:cNvPicPr>
          <p:nvPr/>
        </p:nvPicPr>
        <p:blipFill>
          <a:blip r:embed="rId2" cstate="print"/>
          <a:stretch>
            <a:fillRect/>
          </a:stretch>
        </p:blipFill>
        <p:spPr>
          <a:xfrm>
            <a:off x="7162800" y="228600"/>
            <a:ext cx="1706880" cy="526733"/>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Events – </a:t>
            </a:r>
            <a:r>
              <a:rPr lang="en-US" dirty="0" err="1" smtClean="0"/>
              <a:t>onClick</a:t>
            </a:r>
            <a:r>
              <a:rPr lang="en-US" dirty="0" smtClean="0"/>
              <a:t> and </a:t>
            </a:r>
            <a:br>
              <a:rPr lang="en-US" dirty="0" smtClean="0"/>
            </a:br>
            <a:r>
              <a:rPr lang="en-US" dirty="0" err="1" smtClean="0"/>
              <a:t>onDblClick</a:t>
            </a:r>
            <a:r>
              <a:rPr lang="en-US" dirty="0" smtClean="0"/>
              <a:t> Accessible JavaScript</a:t>
            </a:r>
            <a:endParaRPr lang="en-US" dirty="0"/>
          </a:p>
        </p:txBody>
      </p:sp>
      <p:sp>
        <p:nvSpPr>
          <p:cNvPr id="3" name="Content Placeholder 2"/>
          <p:cNvSpPr>
            <a:spLocks noGrp="1"/>
          </p:cNvSpPr>
          <p:nvPr>
            <p:ph idx="1"/>
          </p:nvPr>
        </p:nvSpPr>
        <p:spPr>
          <a:xfrm>
            <a:off x="457200" y="1600200"/>
            <a:ext cx="8229600" cy="4648200"/>
          </a:xfrm>
        </p:spPr>
        <p:txBody>
          <a:bodyPr>
            <a:noAutofit/>
          </a:bodyPr>
          <a:lstStyle/>
          <a:p>
            <a:pPr>
              <a:buFont typeface="+mj-lt"/>
              <a:buAutoNum type="arabicPeriod"/>
            </a:pPr>
            <a:r>
              <a:rPr lang="en-US" sz="1400" dirty="0" smtClean="0">
                <a:solidFill>
                  <a:srgbClr val="0000FF"/>
                </a:solidFill>
                <a:highlight>
                  <a:srgbClr val="FFFFFF"/>
                </a:highlight>
                <a:latin typeface="Courier New"/>
              </a:rPr>
              <a:t>&lt;</a:t>
            </a:r>
            <a:r>
              <a:rPr lang="en-US" sz="1400" dirty="0" smtClean="0">
                <a:solidFill>
                  <a:srgbClr val="A31515"/>
                </a:solidFill>
                <a:highlight>
                  <a:srgbClr val="FFFFFF"/>
                </a:highlight>
                <a:latin typeface="Courier New"/>
              </a:rPr>
              <a:t>script </a:t>
            </a:r>
            <a:r>
              <a:rPr lang="en-US" sz="1400" dirty="0" smtClean="0">
                <a:solidFill>
                  <a:srgbClr val="FF0000"/>
                </a:solidFill>
                <a:highlight>
                  <a:srgbClr val="FFFFFF"/>
                </a:highlight>
                <a:latin typeface="Courier New"/>
              </a:rPr>
              <a:t>type</a:t>
            </a:r>
            <a:r>
              <a:rPr lang="en-US" sz="1400" dirty="0" smtClean="0">
                <a:solidFill>
                  <a:srgbClr val="000000"/>
                </a:solidFill>
                <a:highlight>
                  <a:srgbClr val="FFFFFF"/>
                </a:highlight>
                <a:latin typeface="Courier New"/>
              </a:rPr>
              <a:t>="</a:t>
            </a:r>
            <a:r>
              <a:rPr lang="en-US" sz="1400" dirty="0" smtClean="0">
                <a:solidFill>
                  <a:srgbClr val="0000FF"/>
                </a:solidFill>
                <a:highlight>
                  <a:srgbClr val="FFFFFF"/>
                </a:highlight>
                <a:latin typeface="Courier New"/>
              </a:rPr>
              <a:t>text/</a:t>
            </a:r>
            <a:r>
              <a:rPr lang="en-US" sz="1400" dirty="0" err="1" smtClean="0">
                <a:solidFill>
                  <a:srgbClr val="0000FF"/>
                </a:solidFill>
                <a:highlight>
                  <a:srgbClr val="FFFFFF"/>
                </a:highlight>
                <a:latin typeface="Courier New"/>
              </a:rPr>
              <a:t>javascript</a:t>
            </a:r>
            <a:r>
              <a:rPr lang="en-US" sz="1400" dirty="0" smtClean="0">
                <a:solidFill>
                  <a:srgbClr val="000000"/>
                </a:solidFill>
                <a:highlight>
                  <a:srgbClr val="FFFFFF"/>
                </a:highlight>
                <a:latin typeface="Courier New"/>
              </a:rPr>
              <a:t>"</a:t>
            </a:r>
            <a:r>
              <a:rPr lang="en-US" sz="1400" dirty="0" smtClean="0">
                <a:solidFill>
                  <a:srgbClr val="0000FF"/>
                </a:solidFill>
                <a:highlight>
                  <a:srgbClr val="FFFFFF"/>
                </a:highlight>
                <a:latin typeface="Courier New"/>
              </a:rPr>
              <a:t>&gt;</a:t>
            </a:r>
          </a:p>
          <a:p>
            <a:pPr>
              <a:buFont typeface="+mj-lt"/>
              <a:buAutoNum type="arabicPeriod"/>
            </a:pPr>
            <a:r>
              <a:rPr lang="en-US" sz="1400" b="1" dirty="0" smtClean="0">
                <a:solidFill>
                  <a:srgbClr val="0000C0"/>
                </a:solidFill>
                <a:highlight>
                  <a:srgbClr val="FFFFFF"/>
                </a:highlight>
                <a:latin typeface="Courier New"/>
              </a:rPr>
              <a:t>    function </a:t>
            </a:r>
            <a:r>
              <a:rPr lang="en-US" sz="1400" b="1" dirty="0" err="1" smtClean="0">
                <a:solidFill>
                  <a:srgbClr val="000000"/>
                </a:solidFill>
                <a:highlight>
                  <a:srgbClr val="FFFFFF"/>
                </a:highlight>
                <a:latin typeface="Courier New"/>
              </a:rPr>
              <a:t>showHide</a:t>
            </a:r>
            <a:r>
              <a:rPr lang="en-US" sz="1400" b="1" dirty="0" smtClean="0">
                <a:solidFill>
                  <a:srgbClr val="5C5C5C"/>
                </a:solidFill>
                <a:highlight>
                  <a:srgbClr val="FFFFFF"/>
                </a:highlight>
                <a:latin typeface="Courier New"/>
              </a:rPr>
              <a:t>() {</a:t>
            </a:r>
          </a:p>
          <a:p>
            <a:pPr>
              <a:buFont typeface="+mj-lt"/>
              <a:buAutoNum type="arabicPeriod"/>
            </a:pPr>
            <a:r>
              <a:rPr lang="en-US" sz="1400" b="1" dirty="0" smtClean="0">
                <a:solidFill>
                  <a:srgbClr val="0000C0"/>
                </a:solidFill>
                <a:highlight>
                  <a:srgbClr val="FFFFFF"/>
                </a:highlight>
                <a:latin typeface="Courier New"/>
              </a:rPr>
              <a:t>        </a:t>
            </a:r>
            <a:r>
              <a:rPr lang="en-US" sz="1400" b="1" dirty="0" err="1" smtClean="0">
                <a:solidFill>
                  <a:srgbClr val="0000C0"/>
                </a:solidFill>
                <a:highlight>
                  <a:srgbClr val="FFFFFF"/>
                </a:highlight>
                <a:latin typeface="Courier New"/>
              </a:rPr>
              <a:t>var</a:t>
            </a:r>
            <a:r>
              <a:rPr lang="en-US" sz="1400" b="1" dirty="0" smtClean="0">
                <a:solidFill>
                  <a:srgbClr val="0000C0"/>
                </a:solidFill>
                <a:highlight>
                  <a:srgbClr val="FFFFFF"/>
                </a:highlight>
                <a:latin typeface="Courier New"/>
              </a:rPr>
              <a:t> </a:t>
            </a:r>
            <a:r>
              <a:rPr lang="en-US" sz="1400" b="1" dirty="0" smtClean="0">
                <a:solidFill>
                  <a:srgbClr val="000000"/>
                </a:solidFill>
                <a:highlight>
                  <a:srgbClr val="FFFFFF"/>
                </a:highlight>
                <a:latin typeface="Courier New"/>
              </a:rPr>
              <a:t>e </a:t>
            </a:r>
            <a:r>
              <a:rPr lang="en-US" sz="1400" b="1" dirty="0" smtClean="0">
                <a:solidFill>
                  <a:srgbClr val="5C5C5C"/>
                </a:solidFill>
                <a:highlight>
                  <a:srgbClr val="FFFFFF"/>
                </a:highlight>
                <a:latin typeface="Courier New"/>
              </a:rPr>
              <a:t>= </a:t>
            </a:r>
            <a:r>
              <a:rPr lang="en-US" sz="1400" b="1" dirty="0" err="1" smtClean="0">
                <a:solidFill>
                  <a:srgbClr val="000000"/>
                </a:solidFill>
                <a:highlight>
                  <a:srgbClr val="FFFFFF"/>
                </a:highlight>
                <a:latin typeface="Courier New"/>
              </a:rPr>
              <a:t>document</a:t>
            </a:r>
            <a:r>
              <a:rPr lang="en-US" sz="1400" b="1" dirty="0" err="1" smtClean="0">
                <a:solidFill>
                  <a:srgbClr val="5C5C5C"/>
                </a:solidFill>
                <a:highlight>
                  <a:srgbClr val="FFFFFF"/>
                </a:highlight>
                <a:latin typeface="Courier New"/>
              </a:rPr>
              <a:t>.</a:t>
            </a:r>
            <a:r>
              <a:rPr lang="en-US" sz="1400" b="1" dirty="0" err="1" smtClean="0">
                <a:solidFill>
                  <a:srgbClr val="000000"/>
                </a:solidFill>
                <a:highlight>
                  <a:srgbClr val="FFFFFF"/>
                </a:highlight>
                <a:latin typeface="Courier New"/>
              </a:rPr>
              <a:t>getElementById</a:t>
            </a:r>
            <a:r>
              <a:rPr lang="en-US" sz="1400" b="1" dirty="0" smtClean="0">
                <a:solidFill>
                  <a:srgbClr val="5C5C5C"/>
                </a:solidFill>
                <a:highlight>
                  <a:srgbClr val="FFFFFF"/>
                </a:highlight>
                <a:latin typeface="Courier New"/>
              </a:rPr>
              <a:t>(</a:t>
            </a:r>
            <a:r>
              <a:rPr lang="en-US" sz="1400" b="1" dirty="0" smtClean="0">
                <a:solidFill>
                  <a:srgbClr val="005C00"/>
                </a:solidFill>
                <a:highlight>
                  <a:srgbClr val="FFFFFF"/>
                </a:highlight>
                <a:latin typeface="Courier New"/>
              </a:rPr>
              <a:t>'errorMsg2'</a:t>
            </a:r>
            <a:r>
              <a:rPr lang="en-US" sz="1400" b="1" dirty="0" smtClean="0">
                <a:solidFill>
                  <a:srgbClr val="5C5C5C"/>
                </a:solidFill>
                <a:highlight>
                  <a:srgbClr val="FFFFFF"/>
                </a:highlight>
                <a:latin typeface="Courier New"/>
              </a:rPr>
              <a:t>);</a:t>
            </a:r>
          </a:p>
          <a:p>
            <a:pPr>
              <a:buFont typeface="+mj-lt"/>
              <a:buAutoNum type="arabicPeriod"/>
            </a:pPr>
            <a:r>
              <a:rPr lang="en-US" sz="1400" b="1" dirty="0" smtClean="0">
                <a:solidFill>
                  <a:srgbClr val="0000C0"/>
                </a:solidFill>
                <a:highlight>
                  <a:srgbClr val="FFFFFF"/>
                </a:highlight>
                <a:latin typeface="Courier New"/>
              </a:rPr>
              <a:t>        if </a:t>
            </a:r>
            <a:r>
              <a:rPr lang="en-US" sz="1400" b="1" dirty="0" smtClean="0">
                <a:solidFill>
                  <a:srgbClr val="5C5C5C"/>
                </a:solidFill>
                <a:highlight>
                  <a:srgbClr val="FFFFFF"/>
                </a:highlight>
                <a:latin typeface="Courier New"/>
              </a:rPr>
              <a:t>(</a:t>
            </a:r>
            <a:r>
              <a:rPr lang="en-US" sz="1400" b="1" dirty="0" err="1" smtClean="0">
                <a:solidFill>
                  <a:srgbClr val="000000"/>
                </a:solidFill>
                <a:highlight>
                  <a:srgbClr val="FFFFFF"/>
                </a:highlight>
                <a:latin typeface="Courier New"/>
              </a:rPr>
              <a:t>e</a:t>
            </a:r>
            <a:r>
              <a:rPr lang="en-US" sz="1400" b="1" dirty="0" err="1" smtClean="0">
                <a:solidFill>
                  <a:srgbClr val="5C5C5C"/>
                </a:solidFill>
                <a:highlight>
                  <a:srgbClr val="FFFFFF"/>
                </a:highlight>
                <a:latin typeface="Courier New"/>
              </a:rPr>
              <a:t>.</a:t>
            </a:r>
            <a:r>
              <a:rPr lang="en-US" sz="1400" b="1" dirty="0" err="1" smtClean="0">
                <a:solidFill>
                  <a:srgbClr val="000000"/>
                </a:solidFill>
                <a:highlight>
                  <a:srgbClr val="FFFFFF"/>
                </a:highlight>
                <a:latin typeface="Courier New"/>
              </a:rPr>
              <a:t>style</a:t>
            </a:r>
            <a:r>
              <a:rPr lang="en-US" sz="1400" b="1" dirty="0" err="1" smtClean="0">
                <a:solidFill>
                  <a:srgbClr val="5C5C5C"/>
                </a:solidFill>
                <a:highlight>
                  <a:srgbClr val="FFFFFF"/>
                </a:highlight>
                <a:latin typeface="Courier New"/>
              </a:rPr>
              <a:t>.</a:t>
            </a:r>
            <a:r>
              <a:rPr lang="en-US" sz="1400" b="1" dirty="0" err="1" smtClean="0">
                <a:solidFill>
                  <a:srgbClr val="000000"/>
                </a:solidFill>
                <a:highlight>
                  <a:srgbClr val="FFFFFF"/>
                </a:highlight>
                <a:latin typeface="Courier New"/>
              </a:rPr>
              <a:t>display</a:t>
            </a:r>
            <a:r>
              <a:rPr lang="en-US" sz="1400" b="1" dirty="0" smtClean="0">
                <a:solidFill>
                  <a:srgbClr val="000000"/>
                </a:solidFill>
                <a:highlight>
                  <a:srgbClr val="FFFFFF"/>
                </a:highlight>
                <a:latin typeface="Courier New"/>
              </a:rPr>
              <a:t> </a:t>
            </a:r>
            <a:r>
              <a:rPr lang="en-US" sz="1400" b="1" dirty="0" smtClean="0">
                <a:solidFill>
                  <a:srgbClr val="5C5C5C"/>
                </a:solidFill>
                <a:highlight>
                  <a:srgbClr val="FFFFFF"/>
                </a:highlight>
                <a:latin typeface="Courier New"/>
              </a:rPr>
              <a:t>== </a:t>
            </a:r>
            <a:r>
              <a:rPr lang="en-US" sz="1400" b="1" dirty="0" smtClean="0">
                <a:solidFill>
                  <a:srgbClr val="005C00"/>
                </a:solidFill>
                <a:highlight>
                  <a:srgbClr val="FFFFFF"/>
                </a:highlight>
                <a:latin typeface="Courier New"/>
              </a:rPr>
              <a:t>'block'</a:t>
            </a:r>
            <a:r>
              <a:rPr lang="en-US" sz="1400" b="1" dirty="0" smtClean="0">
                <a:solidFill>
                  <a:srgbClr val="5C5C5C"/>
                </a:solidFill>
                <a:highlight>
                  <a:srgbClr val="FFFFFF"/>
                </a:highlight>
                <a:latin typeface="Courier New"/>
              </a:rPr>
              <a:t>) {</a:t>
            </a:r>
          </a:p>
          <a:p>
            <a:pPr>
              <a:buFont typeface="+mj-lt"/>
              <a:buAutoNum type="arabicPeriod"/>
            </a:pPr>
            <a:r>
              <a:rPr lang="en-US" sz="1400" dirty="0" smtClean="0">
                <a:solidFill>
                  <a:srgbClr val="000000"/>
                </a:solidFill>
                <a:highlight>
                  <a:srgbClr val="FFFFFF"/>
                </a:highlight>
                <a:latin typeface="Courier New"/>
              </a:rPr>
              <a:t>            </a:t>
            </a:r>
            <a:r>
              <a:rPr lang="en-US" sz="1400" dirty="0" err="1" smtClean="0">
                <a:solidFill>
                  <a:srgbClr val="000000"/>
                </a:solidFill>
                <a:highlight>
                  <a:srgbClr val="FFFFFF"/>
                </a:highlight>
                <a:latin typeface="Courier New"/>
              </a:rPr>
              <a:t>e</a:t>
            </a:r>
            <a:r>
              <a:rPr lang="en-US" sz="1400" dirty="0" err="1" smtClean="0">
                <a:solidFill>
                  <a:srgbClr val="5C5C5C"/>
                </a:solidFill>
                <a:highlight>
                  <a:srgbClr val="FFFFFF"/>
                </a:highlight>
                <a:latin typeface="Courier New"/>
              </a:rPr>
              <a:t>.</a:t>
            </a:r>
            <a:r>
              <a:rPr lang="en-US" sz="1400" dirty="0" err="1" smtClean="0">
                <a:solidFill>
                  <a:srgbClr val="000000"/>
                </a:solidFill>
                <a:highlight>
                  <a:srgbClr val="FFFFFF"/>
                </a:highlight>
                <a:latin typeface="Courier New"/>
              </a:rPr>
              <a:t>style</a:t>
            </a:r>
            <a:r>
              <a:rPr lang="en-US" sz="1400" dirty="0" err="1" smtClean="0">
                <a:solidFill>
                  <a:srgbClr val="5C5C5C"/>
                </a:solidFill>
                <a:highlight>
                  <a:srgbClr val="FFFFFF"/>
                </a:highlight>
                <a:latin typeface="Courier New"/>
              </a:rPr>
              <a:t>.</a:t>
            </a:r>
            <a:r>
              <a:rPr lang="en-US" sz="1400" dirty="0" err="1" smtClean="0">
                <a:solidFill>
                  <a:srgbClr val="000000"/>
                </a:solidFill>
                <a:highlight>
                  <a:srgbClr val="FFFFFF"/>
                </a:highlight>
                <a:latin typeface="Courier New"/>
              </a:rPr>
              <a:t>display</a:t>
            </a:r>
            <a:r>
              <a:rPr lang="en-US" sz="1400" dirty="0" smtClean="0">
                <a:solidFill>
                  <a:srgbClr val="000000"/>
                </a:solidFill>
                <a:highlight>
                  <a:srgbClr val="FFFFFF"/>
                </a:highlight>
                <a:latin typeface="Courier New"/>
              </a:rPr>
              <a:t> </a:t>
            </a:r>
            <a:r>
              <a:rPr lang="en-US" sz="1400" dirty="0" smtClean="0">
                <a:solidFill>
                  <a:srgbClr val="5C5C5C"/>
                </a:solidFill>
                <a:highlight>
                  <a:srgbClr val="FFFFFF"/>
                </a:highlight>
                <a:latin typeface="Courier New"/>
              </a:rPr>
              <a:t>= </a:t>
            </a:r>
            <a:r>
              <a:rPr lang="en-US" sz="1400" dirty="0" smtClean="0">
                <a:solidFill>
                  <a:srgbClr val="005C00"/>
                </a:solidFill>
                <a:highlight>
                  <a:srgbClr val="FFFFFF"/>
                </a:highlight>
                <a:latin typeface="Courier New"/>
              </a:rPr>
              <a:t>'none'</a:t>
            </a:r>
            <a:r>
              <a:rPr lang="en-US" sz="1400" dirty="0" smtClean="0">
                <a:solidFill>
                  <a:srgbClr val="5C5C5C"/>
                </a:solidFill>
                <a:highlight>
                  <a:srgbClr val="FFFFFF"/>
                </a:highlight>
                <a:latin typeface="Courier New"/>
              </a:rPr>
              <a:t>;</a:t>
            </a:r>
          </a:p>
          <a:p>
            <a:pPr>
              <a:buFont typeface="+mj-lt"/>
              <a:buAutoNum type="arabicPeriod"/>
            </a:pPr>
            <a:r>
              <a:rPr lang="en-US" sz="1400" dirty="0" smtClean="0">
                <a:solidFill>
                  <a:srgbClr val="5C5C5C"/>
                </a:solidFill>
                <a:highlight>
                  <a:srgbClr val="FFFFFF"/>
                </a:highlight>
                <a:latin typeface="Courier New"/>
              </a:rPr>
              <a:t>        }</a:t>
            </a:r>
          </a:p>
          <a:p>
            <a:pPr>
              <a:buFont typeface="+mj-lt"/>
              <a:buAutoNum type="arabicPeriod"/>
            </a:pPr>
            <a:r>
              <a:rPr lang="en-US" sz="1400" b="1" dirty="0" smtClean="0">
                <a:solidFill>
                  <a:srgbClr val="0000C0"/>
                </a:solidFill>
                <a:highlight>
                  <a:srgbClr val="FFFFFF"/>
                </a:highlight>
                <a:latin typeface="Courier New"/>
              </a:rPr>
              <a:t>        else </a:t>
            </a:r>
            <a:r>
              <a:rPr lang="en-US" sz="1400" b="1" dirty="0" smtClean="0">
                <a:solidFill>
                  <a:srgbClr val="5C5C5C"/>
                </a:solidFill>
                <a:highlight>
                  <a:srgbClr val="FFFFFF"/>
                </a:highlight>
                <a:latin typeface="Courier New"/>
              </a:rPr>
              <a:t>{</a:t>
            </a:r>
          </a:p>
          <a:p>
            <a:pPr>
              <a:buFont typeface="+mj-lt"/>
              <a:buAutoNum type="arabicPeriod"/>
            </a:pPr>
            <a:r>
              <a:rPr lang="en-US" sz="1400" dirty="0" smtClean="0">
                <a:solidFill>
                  <a:srgbClr val="000000"/>
                </a:solidFill>
                <a:highlight>
                  <a:srgbClr val="FFFFFF"/>
                </a:highlight>
                <a:latin typeface="Courier New"/>
              </a:rPr>
              <a:t>            </a:t>
            </a:r>
            <a:r>
              <a:rPr lang="en-US" sz="1400" dirty="0" err="1" smtClean="0">
                <a:solidFill>
                  <a:srgbClr val="000000"/>
                </a:solidFill>
                <a:highlight>
                  <a:srgbClr val="FFFFFF"/>
                </a:highlight>
                <a:latin typeface="Courier New"/>
              </a:rPr>
              <a:t>e</a:t>
            </a:r>
            <a:r>
              <a:rPr lang="en-US" sz="1400" dirty="0" err="1" smtClean="0">
                <a:solidFill>
                  <a:srgbClr val="5C5C5C"/>
                </a:solidFill>
                <a:highlight>
                  <a:srgbClr val="FFFFFF"/>
                </a:highlight>
                <a:latin typeface="Courier New"/>
              </a:rPr>
              <a:t>.</a:t>
            </a:r>
            <a:r>
              <a:rPr lang="en-US" sz="1400" dirty="0" err="1" smtClean="0">
                <a:solidFill>
                  <a:srgbClr val="000000"/>
                </a:solidFill>
                <a:highlight>
                  <a:srgbClr val="FFFFFF"/>
                </a:highlight>
                <a:latin typeface="Courier New"/>
              </a:rPr>
              <a:t>style</a:t>
            </a:r>
            <a:r>
              <a:rPr lang="en-US" sz="1400" dirty="0" err="1" smtClean="0">
                <a:solidFill>
                  <a:srgbClr val="5C5C5C"/>
                </a:solidFill>
                <a:highlight>
                  <a:srgbClr val="FFFFFF"/>
                </a:highlight>
                <a:latin typeface="Courier New"/>
              </a:rPr>
              <a:t>.</a:t>
            </a:r>
            <a:r>
              <a:rPr lang="en-US" sz="1400" dirty="0" err="1" smtClean="0">
                <a:solidFill>
                  <a:srgbClr val="000000"/>
                </a:solidFill>
                <a:highlight>
                  <a:srgbClr val="FFFFFF"/>
                </a:highlight>
                <a:latin typeface="Courier New"/>
              </a:rPr>
              <a:t>display</a:t>
            </a:r>
            <a:r>
              <a:rPr lang="en-US" sz="1400" dirty="0" smtClean="0">
                <a:solidFill>
                  <a:srgbClr val="000000"/>
                </a:solidFill>
                <a:highlight>
                  <a:srgbClr val="FFFFFF"/>
                </a:highlight>
                <a:latin typeface="Courier New"/>
              </a:rPr>
              <a:t> </a:t>
            </a:r>
            <a:r>
              <a:rPr lang="en-US" sz="1400" dirty="0" smtClean="0">
                <a:solidFill>
                  <a:srgbClr val="5C5C5C"/>
                </a:solidFill>
                <a:highlight>
                  <a:srgbClr val="FFFFFF"/>
                </a:highlight>
                <a:latin typeface="Courier New"/>
              </a:rPr>
              <a:t>= </a:t>
            </a:r>
            <a:r>
              <a:rPr lang="en-US" sz="1400" dirty="0" smtClean="0">
                <a:solidFill>
                  <a:srgbClr val="005C00"/>
                </a:solidFill>
                <a:highlight>
                  <a:srgbClr val="FFFFFF"/>
                </a:highlight>
                <a:latin typeface="Courier New"/>
              </a:rPr>
              <a:t>'block'</a:t>
            </a:r>
            <a:r>
              <a:rPr lang="en-US" sz="1400" dirty="0" smtClean="0">
                <a:solidFill>
                  <a:srgbClr val="5C5C5C"/>
                </a:solidFill>
                <a:highlight>
                  <a:srgbClr val="FFFFFF"/>
                </a:highlight>
                <a:latin typeface="Courier New"/>
              </a:rPr>
              <a:t>;</a:t>
            </a:r>
          </a:p>
          <a:p>
            <a:pPr>
              <a:buFont typeface="+mj-lt"/>
              <a:buAutoNum type="arabicPeriod"/>
            </a:pPr>
            <a:r>
              <a:rPr lang="en-US" sz="1400" dirty="0" smtClean="0">
                <a:solidFill>
                  <a:srgbClr val="5C5C5C"/>
                </a:solidFill>
                <a:highlight>
                  <a:srgbClr val="FFFFFF"/>
                </a:highlight>
                <a:latin typeface="Courier New"/>
              </a:rPr>
              <a:t>        }</a:t>
            </a:r>
          </a:p>
          <a:p>
            <a:pPr>
              <a:buFont typeface="+mj-lt"/>
              <a:buAutoNum type="arabicPeriod"/>
            </a:pPr>
            <a:r>
              <a:rPr lang="en-US" sz="1400" b="1" dirty="0" smtClean="0">
                <a:solidFill>
                  <a:srgbClr val="0000C0"/>
                </a:solidFill>
                <a:highlight>
                  <a:srgbClr val="FFFFFF"/>
                </a:highlight>
                <a:latin typeface="Courier New"/>
              </a:rPr>
              <a:t>        return </a:t>
            </a:r>
            <a:r>
              <a:rPr lang="en-US" sz="1400" b="1" dirty="0" smtClean="0">
                <a:solidFill>
                  <a:srgbClr val="800040"/>
                </a:solidFill>
                <a:highlight>
                  <a:srgbClr val="FFFFFF"/>
                </a:highlight>
                <a:latin typeface="Courier New"/>
              </a:rPr>
              <a:t>false</a:t>
            </a:r>
            <a:r>
              <a:rPr lang="en-US" sz="1400" b="1" dirty="0" smtClean="0">
                <a:solidFill>
                  <a:srgbClr val="5C5C5C"/>
                </a:solidFill>
                <a:highlight>
                  <a:srgbClr val="FFFFFF"/>
                </a:highlight>
                <a:latin typeface="Courier New"/>
              </a:rPr>
              <a:t>;</a:t>
            </a:r>
          </a:p>
          <a:p>
            <a:pPr>
              <a:buFont typeface="+mj-lt"/>
              <a:buAutoNum type="arabicPeriod"/>
            </a:pPr>
            <a:r>
              <a:rPr lang="en-US" sz="1400" dirty="0" smtClean="0">
                <a:solidFill>
                  <a:srgbClr val="5C5C5C"/>
                </a:solidFill>
                <a:highlight>
                  <a:srgbClr val="FFFFFF"/>
                </a:highlight>
                <a:latin typeface="Courier New"/>
              </a:rPr>
              <a:t>    }</a:t>
            </a:r>
          </a:p>
          <a:p>
            <a:pPr>
              <a:buFont typeface="+mj-lt"/>
              <a:buAutoNum type="arabicPeriod"/>
            </a:pPr>
            <a:r>
              <a:rPr lang="en-US" sz="1400" dirty="0" smtClean="0">
                <a:solidFill>
                  <a:srgbClr val="0000FF"/>
                </a:solidFill>
                <a:highlight>
                  <a:srgbClr val="FFFFFF"/>
                </a:highlight>
                <a:latin typeface="Courier New"/>
              </a:rPr>
              <a:t>&lt;/</a:t>
            </a:r>
            <a:r>
              <a:rPr lang="en-US" sz="1400" dirty="0" smtClean="0">
                <a:solidFill>
                  <a:srgbClr val="A31515"/>
                </a:solidFill>
                <a:highlight>
                  <a:srgbClr val="FFFFFF"/>
                </a:highlight>
                <a:latin typeface="Courier New"/>
              </a:rPr>
              <a:t>script</a:t>
            </a:r>
            <a:r>
              <a:rPr lang="en-US" sz="1400" dirty="0" smtClean="0">
                <a:solidFill>
                  <a:srgbClr val="0000FF"/>
                </a:solidFill>
                <a:highlight>
                  <a:srgbClr val="FFFFFF"/>
                </a:highlight>
                <a:latin typeface="Courier New"/>
              </a:rPr>
              <a:t>&gt;</a:t>
            </a:r>
          </a:p>
          <a:p>
            <a:pPr>
              <a:buFont typeface="+mj-lt"/>
              <a:buAutoNum type="arabicPeriod"/>
            </a:pPr>
            <a:r>
              <a:rPr lang="en-US" sz="1400" dirty="0" smtClean="0">
                <a:solidFill>
                  <a:srgbClr val="0000FF"/>
                </a:solidFill>
                <a:highlight>
                  <a:srgbClr val="FFFFFF"/>
                </a:highlight>
                <a:latin typeface="Courier New"/>
              </a:rPr>
              <a:t>&lt;</a:t>
            </a:r>
            <a:r>
              <a:rPr lang="en-US" sz="1400" dirty="0" smtClean="0">
                <a:solidFill>
                  <a:srgbClr val="A31515"/>
                </a:solidFill>
                <a:highlight>
                  <a:srgbClr val="FFFFFF"/>
                </a:highlight>
                <a:latin typeface="Courier New"/>
              </a:rPr>
              <a:t>a </a:t>
            </a:r>
            <a:r>
              <a:rPr lang="en-US" sz="1400" dirty="0" err="1" smtClean="0">
                <a:solidFill>
                  <a:srgbClr val="FF0000"/>
                </a:solidFill>
                <a:highlight>
                  <a:srgbClr val="FFFFFF"/>
                </a:highlight>
                <a:latin typeface="Courier New"/>
              </a:rPr>
              <a:t>href</a:t>
            </a:r>
            <a:r>
              <a:rPr lang="en-US" sz="1400" dirty="0" smtClean="0">
                <a:solidFill>
                  <a:srgbClr val="000000"/>
                </a:solidFill>
                <a:highlight>
                  <a:srgbClr val="FFFFFF"/>
                </a:highlight>
                <a:latin typeface="Courier New"/>
              </a:rPr>
              <a:t>="</a:t>
            </a:r>
            <a:r>
              <a:rPr lang="en-US" sz="1400" dirty="0" smtClean="0">
                <a:solidFill>
                  <a:srgbClr val="0000FF"/>
                </a:solidFill>
                <a:highlight>
                  <a:srgbClr val="FFFFFF"/>
                </a:highlight>
                <a:latin typeface="Courier New"/>
              </a:rPr>
              <a:t>js1.cfm?errorMsg=hide</a:t>
            </a:r>
            <a:r>
              <a:rPr lang="en-US" sz="1400" dirty="0" smtClean="0">
                <a:solidFill>
                  <a:srgbClr val="000000"/>
                </a:solidFill>
                <a:highlight>
                  <a:srgbClr val="FFFFFF"/>
                </a:highlight>
                <a:latin typeface="Courier New"/>
              </a:rPr>
              <a:t>" </a:t>
            </a:r>
            <a:r>
              <a:rPr lang="en-US" sz="1400" dirty="0" err="1" smtClean="0">
                <a:solidFill>
                  <a:srgbClr val="FF0000"/>
                </a:solidFill>
                <a:highlight>
                  <a:srgbClr val="FFFFFF"/>
                </a:highlight>
                <a:latin typeface="Courier New"/>
              </a:rPr>
              <a:t>onclick</a:t>
            </a:r>
            <a:r>
              <a:rPr lang="en-US" sz="1400" dirty="0" smtClean="0">
                <a:solidFill>
                  <a:srgbClr val="000000"/>
                </a:solidFill>
                <a:highlight>
                  <a:srgbClr val="FFFFFF"/>
                </a:highlight>
                <a:latin typeface="Courier New"/>
              </a:rPr>
              <a:t>="</a:t>
            </a:r>
            <a:r>
              <a:rPr lang="en-US" sz="1400" b="1" dirty="0" smtClean="0">
                <a:solidFill>
                  <a:srgbClr val="0000C0"/>
                </a:solidFill>
                <a:highlight>
                  <a:srgbClr val="FFFFFF"/>
                </a:highlight>
                <a:latin typeface="Courier New"/>
              </a:rPr>
              <a:t>return </a:t>
            </a:r>
            <a:r>
              <a:rPr lang="en-US" sz="1400" b="1" dirty="0" err="1" smtClean="0">
                <a:solidFill>
                  <a:srgbClr val="000000"/>
                </a:solidFill>
                <a:highlight>
                  <a:srgbClr val="FFFFFF"/>
                </a:highlight>
                <a:latin typeface="Courier New"/>
              </a:rPr>
              <a:t>showHide</a:t>
            </a:r>
            <a:r>
              <a:rPr lang="en-US" sz="1400" b="1" dirty="0" smtClean="0">
                <a:solidFill>
                  <a:srgbClr val="5C5C5C"/>
                </a:solidFill>
                <a:highlight>
                  <a:srgbClr val="FFFFFF"/>
                </a:highlight>
                <a:latin typeface="Courier New"/>
              </a:rPr>
              <a:t>();</a:t>
            </a:r>
            <a:r>
              <a:rPr lang="en-US" sz="1400" b="1" dirty="0" smtClean="0">
                <a:solidFill>
                  <a:srgbClr val="000000"/>
                </a:solidFill>
                <a:highlight>
                  <a:srgbClr val="FFFFFF"/>
                </a:highlight>
                <a:latin typeface="Courier New"/>
              </a:rPr>
              <a:t>"</a:t>
            </a:r>
            <a:r>
              <a:rPr lang="en-US" sz="1400" b="1" dirty="0" smtClean="0">
                <a:solidFill>
                  <a:srgbClr val="0000FF"/>
                </a:solidFill>
                <a:highlight>
                  <a:srgbClr val="FFFFFF"/>
                </a:highlight>
                <a:latin typeface="Courier New"/>
              </a:rPr>
              <a:t>&gt;</a:t>
            </a:r>
          </a:p>
          <a:p>
            <a:pPr>
              <a:buFont typeface="+mj-lt"/>
              <a:buAutoNum type="arabicPeriod"/>
            </a:pPr>
            <a:r>
              <a:rPr lang="en-US" sz="1400" dirty="0" smtClean="0">
                <a:solidFill>
                  <a:srgbClr val="000000"/>
                </a:solidFill>
                <a:highlight>
                  <a:srgbClr val="FFFFFF"/>
                </a:highlight>
                <a:latin typeface="Courier New"/>
              </a:rPr>
              <a:t>    Click once to see the error message, and again to make it go away</a:t>
            </a:r>
          </a:p>
          <a:p>
            <a:pPr>
              <a:buFont typeface="+mj-lt"/>
              <a:buAutoNum type="arabicPeriod"/>
            </a:pPr>
            <a:r>
              <a:rPr lang="en-US" sz="1400" dirty="0" smtClean="0">
                <a:solidFill>
                  <a:srgbClr val="0000FF"/>
                </a:solidFill>
                <a:highlight>
                  <a:srgbClr val="FFFFFF"/>
                </a:highlight>
                <a:latin typeface="Courier New"/>
              </a:rPr>
              <a:t>&lt;/</a:t>
            </a:r>
            <a:r>
              <a:rPr lang="en-US" sz="1400" dirty="0" smtClean="0">
                <a:solidFill>
                  <a:srgbClr val="A31515"/>
                </a:solidFill>
                <a:highlight>
                  <a:srgbClr val="FFFFFF"/>
                </a:highlight>
                <a:latin typeface="Courier New"/>
              </a:rPr>
              <a:t>a</a:t>
            </a:r>
            <a:r>
              <a:rPr lang="en-US" sz="1400" dirty="0" smtClean="0">
                <a:solidFill>
                  <a:srgbClr val="0000FF"/>
                </a:solidFill>
                <a:highlight>
                  <a:srgbClr val="FFFFFF"/>
                </a:highlight>
                <a:latin typeface="Courier New"/>
              </a:rPr>
              <a:t>&gt;</a:t>
            </a:r>
          </a:p>
          <a:p>
            <a:pPr>
              <a:buFont typeface="+mj-lt"/>
              <a:buAutoNum type="arabicPeriod"/>
            </a:pPr>
            <a:r>
              <a:rPr lang="en-US" sz="1400" dirty="0" smtClean="0">
                <a:solidFill>
                  <a:srgbClr val="0000FF"/>
                </a:solidFill>
                <a:highlight>
                  <a:srgbClr val="FFFFFF"/>
                </a:highlight>
                <a:latin typeface="Courier New"/>
              </a:rPr>
              <a:t>&lt;</a:t>
            </a:r>
            <a:r>
              <a:rPr lang="en-US" sz="1400" dirty="0" smtClean="0">
                <a:solidFill>
                  <a:srgbClr val="A31515"/>
                </a:solidFill>
                <a:highlight>
                  <a:srgbClr val="FFFFFF"/>
                </a:highlight>
                <a:latin typeface="Courier New"/>
              </a:rPr>
              <a:t>div </a:t>
            </a:r>
            <a:r>
              <a:rPr lang="en-US" sz="1400" dirty="0" smtClean="0">
                <a:solidFill>
                  <a:srgbClr val="FF0000"/>
                </a:solidFill>
                <a:highlight>
                  <a:srgbClr val="FFFFFF"/>
                </a:highlight>
                <a:latin typeface="Courier New"/>
              </a:rPr>
              <a:t>id</a:t>
            </a:r>
            <a:r>
              <a:rPr lang="en-US" sz="1400" dirty="0" smtClean="0">
                <a:solidFill>
                  <a:srgbClr val="000000"/>
                </a:solidFill>
                <a:highlight>
                  <a:srgbClr val="FFFFFF"/>
                </a:highlight>
                <a:latin typeface="Courier New"/>
              </a:rPr>
              <a:t>="</a:t>
            </a:r>
            <a:r>
              <a:rPr lang="en-US" sz="1400" dirty="0" smtClean="0">
                <a:solidFill>
                  <a:srgbClr val="0000FF"/>
                </a:solidFill>
                <a:highlight>
                  <a:srgbClr val="FFFFFF"/>
                </a:highlight>
                <a:latin typeface="Courier New"/>
              </a:rPr>
              <a:t>errorMsg2</a:t>
            </a:r>
            <a:r>
              <a:rPr lang="en-US" sz="1400" dirty="0" smtClean="0">
                <a:solidFill>
                  <a:srgbClr val="000000"/>
                </a:solidFill>
                <a:highlight>
                  <a:srgbClr val="FFFFFF"/>
                </a:highlight>
                <a:latin typeface="Courier New"/>
              </a:rPr>
              <a:t>" </a:t>
            </a:r>
            <a:r>
              <a:rPr lang="en-US" sz="1400" dirty="0" smtClean="0">
                <a:solidFill>
                  <a:srgbClr val="FF0000"/>
                </a:solidFill>
                <a:highlight>
                  <a:srgbClr val="FFFFFF"/>
                </a:highlight>
                <a:latin typeface="Courier New"/>
              </a:rPr>
              <a:t>style</a:t>
            </a:r>
            <a:r>
              <a:rPr lang="en-US" sz="1400" dirty="0" smtClean="0">
                <a:solidFill>
                  <a:srgbClr val="000000"/>
                </a:solidFill>
                <a:highlight>
                  <a:srgbClr val="FFFFFF"/>
                </a:highlight>
                <a:latin typeface="Courier New"/>
              </a:rPr>
              <a:t>="</a:t>
            </a:r>
            <a:r>
              <a:rPr lang="en-US" sz="1400" dirty="0" err="1" smtClean="0">
                <a:solidFill>
                  <a:srgbClr val="A31515"/>
                </a:solidFill>
                <a:highlight>
                  <a:srgbClr val="FFFFFF"/>
                </a:highlight>
                <a:latin typeface="Courier New"/>
              </a:rPr>
              <a:t>color</a:t>
            </a:r>
            <a:r>
              <a:rPr lang="en-US" sz="1400" b="1" dirty="0" err="1" smtClean="0">
                <a:solidFill>
                  <a:srgbClr val="000000"/>
                </a:solidFill>
                <a:highlight>
                  <a:srgbClr val="FFFFFF"/>
                </a:highlight>
                <a:latin typeface="Courier New"/>
              </a:rPr>
              <a:t>:</a:t>
            </a:r>
            <a:r>
              <a:rPr lang="en-US" sz="1400" b="1" dirty="0" err="1" smtClean="0">
                <a:solidFill>
                  <a:srgbClr val="0000FF"/>
                </a:solidFill>
                <a:highlight>
                  <a:srgbClr val="FFFFFF"/>
                </a:highlight>
                <a:latin typeface="Courier New"/>
              </a:rPr>
              <a:t>red</a:t>
            </a:r>
            <a:r>
              <a:rPr lang="en-US" sz="1400" b="1" dirty="0" smtClean="0">
                <a:solidFill>
                  <a:srgbClr val="000000"/>
                </a:solidFill>
                <a:highlight>
                  <a:srgbClr val="FFFFFF"/>
                </a:highlight>
                <a:latin typeface="Courier New"/>
              </a:rPr>
              <a:t>; </a:t>
            </a:r>
            <a:r>
              <a:rPr lang="en-US" sz="1400" b="1" dirty="0" err="1" smtClean="0">
                <a:solidFill>
                  <a:srgbClr val="A31515"/>
                </a:solidFill>
                <a:highlight>
                  <a:srgbClr val="FFFFFF"/>
                </a:highlight>
                <a:latin typeface="Courier New"/>
              </a:rPr>
              <a:t>display</a:t>
            </a:r>
            <a:r>
              <a:rPr lang="en-US" sz="1400" b="1" dirty="0" err="1" smtClean="0">
                <a:solidFill>
                  <a:srgbClr val="000000"/>
                </a:solidFill>
                <a:highlight>
                  <a:srgbClr val="FFFFFF"/>
                </a:highlight>
                <a:latin typeface="Courier New"/>
              </a:rPr>
              <a:t>:</a:t>
            </a:r>
            <a:r>
              <a:rPr lang="en-US" sz="1400" b="1" dirty="0" err="1" smtClean="0">
                <a:solidFill>
                  <a:srgbClr val="A31515"/>
                </a:solidFill>
                <a:highlight>
                  <a:srgbClr val="FFFFFF"/>
                </a:highlight>
                <a:latin typeface="Courier New"/>
              </a:rPr>
              <a:t>block</a:t>
            </a:r>
            <a:r>
              <a:rPr lang="en-US" sz="1400" b="1" dirty="0" smtClean="0">
                <a:solidFill>
                  <a:srgbClr val="000000"/>
                </a:solidFill>
                <a:highlight>
                  <a:srgbClr val="FFFFFF"/>
                </a:highlight>
                <a:latin typeface="Courier New"/>
              </a:rPr>
              <a:t>;"</a:t>
            </a:r>
            <a:r>
              <a:rPr lang="en-US" sz="1400" b="1" dirty="0" smtClean="0">
                <a:solidFill>
                  <a:srgbClr val="0000FF"/>
                </a:solidFill>
                <a:highlight>
                  <a:srgbClr val="FFFFFF"/>
                </a:highlight>
                <a:latin typeface="Courier New"/>
              </a:rPr>
              <a:t>&gt;</a:t>
            </a:r>
          </a:p>
          <a:p>
            <a:pPr>
              <a:buFont typeface="+mj-lt"/>
              <a:buAutoNum type="arabicPeriod"/>
            </a:pPr>
            <a:r>
              <a:rPr lang="en-US" sz="1400" b="1" dirty="0" smtClean="0">
                <a:solidFill>
                  <a:srgbClr val="0000FF"/>
                </a:solidFill>
                <a:highlight>
                  <a:srgbClr val="FFFFFF"/>
                </a:highlight>
                <a:latin typeface="Courier New"/>
              </a:rPr>
              <a:t>    </a:t>
            </a:r>
            <a:r>
              <a:rPr lang="en-US" sz="1400" b="1" dirty="0" smtClean="0">
                <a:solidFill>
                  <a:srgbClr val="000000"/>
                </a:solidFill>
                <a:highlight>
                  <a:srgbClr val="FFFFFF"/>
                </a:highlight>
                <a:latin typeface="Courier New"/>
              </a:rPr>
              <a:t>An error has occurred!</a:t>
            </a:r>
          </a:p>
          <a:p>
            <a:pPr>
              <a:buFont typeface="+mj-lt"/>
              <a:buAutoNum type="arabicPeriod"/>
            </a:pPr>
            <a:r>
              <a:rPr lang="en-US" sz="1400" b="1" dirty="0" smtClean="0">
                <a:solidFill>
                  <a:srgbClr val="0000FF"/>
                </a:solidFill>
                <a:highlight>
                  <a:srgbClr val="FFFFFF"/>
                </a:highlight>
                <a:latin typeface="Courier New"/>
              </a:rPr>
              <a:t>&lt;/</a:t>
            </a:r>
            <a:r>
              <a:rPr lang="en-US" sz="1400" b="1" dirty="0" smtClean="0">
                <a:solidFill>
                  <a:srgbClr val="A31515"/>
                </a:solidFill>
                <a:highlight>
                  <a:srgbClr val="FFFFFF"/>
                </a:highlight>
                <a:latin typeface="Courier New"/>
              </a:rPr>
              <a:t>div</a:t>
            </a:r>
            <a:r>
              <a:rPr lang="en-US" sz="1400" b="1" dirty="0" smtClean="0">
                <a:solidFill>
                  <a:srgbClr val="0000FF"/>
                </a:solidFill>
                <a:highlight>
                  <a:srgbClr val="FFFFFF"/>
                </a:highlight>
                <a:latin typeface="Courier New"/>
              </a:rPr>
              <a:t>&gt;</a:t>
            </a:r>
          </a:p>
          <a:p>
            <a:pPr>
              <a:buFont typeface="+mj-lt"/>
              <a:buAutoNum type="arabicPeriod"/>
            </a:pPr>
            <a:endParaRPr lang="en-US" sz="1200" b="1" dirty="0" smtClean="0">
              <a:solidFill>
                <a:srgbClr val="0000FF"/>
              </a:solidFill>
              <a:highlight>
                <a:srgbClr val="FFFFFF"/>
              </a:highlight>
              <a:latin typeface="Courier New"/>
            </a:endParaRPr>
          </a:p>
        </p:txBody>
      </p:sp>
      <p:pic>
        <p:nvPicPr>
          <p:cNvPr id="5" name="Picture 4" descr="penn_fulllogo.gif"/>
          <p:cNvPicPr>
            <a:picLocks noChangeAspect="1"/>
          </p:cNvPicPr>
          <p:nvPr/>
        </p:nvPicPr>
        <p:blipFill>
          <a:blip r:embed="rId2" cstate="print"/>
          <a:stretch>
            <a:fillRect/>
          </a:stretch>
        </p:blipFill>
        <p:spPr>
          <a:xfrm>
            <a:off x="7162800" y="228600"/>
            <a:ext cx="1706880" cy="526733"/>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85800"/>
            <a:ext cx="8229600" cy="1143000"/>
          </a:xfrm>
        </p:spPr>
        <p:txBody>
          <a:bodyPr>
            <a:normAutofit fontScale="90000"/>
          </a:bodyPr>
          <a:lstStyle/>
          <a:p>
            <a:r>
              <a:rPr lang="en-US" dirty="0" smtClean="0"/>
              <a:t>2. Events – </a:t>
            </a:r>
            <a:r>
              <a:rPr lang="en-US" dirty="0" err="1" smtClean="0"/>
              <a:t>onMouseOver</a:t>
            </a:r>
            <a:r>
              <a:rPr lang="en-US" dirty="0" smtClean="0"/>
              <a:t> </a:t>
            </a:r>
            <a:br>
              <a:rPr lang="en-US" dirty="0" smtClean="0"/>
            </a:br>
            <a:r>
              <a:rPr lang="en-US" dirty="0" smtClean="0"/>
              <a:t>and </a:t>
            </a:r>
            <a:r>
              <a:rPr lang="en-US" dirty="0" err="1" smtClean="0"/>
              <a:t>onMouseOut</a:t>
            </a:r>
            <a:endParaRPr lang="en-US" dirty="0"/>
          </a:p>
        </p:txBody>
      </p:sp>
      <p:graphicFrame>
        <p:nvGraphicFramePr>
          <p:cNvPr id="4" name="Content Placeholder 3"/>
          <p:cNvGraphicFramePr>
            <a:graphicFrameLocks noGrp="1"/>
          </p:cNvGraphicFramePr>
          <p:nvPr>
            <p:ph idx="1"/>
          </p:nvPr>
        </p:nvGraphicFramePr>
        <p:xfrm>
          <a:off x="457200" y="2133600"/>
          <a:ext cx="8458200" cy="4297680"/>
        </p:xfrm>
        <a:graphic>
          <a:graphicData uri="http://schemas.openxmlformats.org/drawingml/2006/table">
            <a:tbl>
              <a:tblPr firstCol="1" bandRow="1">
                <a:tableStyleId>{5C22544A-7EE6-4342-B048-85BDC9FD1C3A}</a:tableStyleId>
              </a:tblPr>
              <a:tblGrid>
                <a:gridCol w="3276600"/>
                <a:gridCol w="5181600"/>
              </a:tblGrid>
              <a:tr h="370840">
                <a:tc>
                  <a:txBody>
                    <a:bodyPr/>
                    <a:lstStyle/>
                    <a:p>
                      <a:r>
                        <a:rPr lang="en-US" sz="2800" dirty="0" smtClean="0"/>
                        <a:t>What are they?</a:t>
                      </a:r>
                      <a:endParaRPr lang="en-US" sz="2800" dirty="0"/>
                    </a:p>
                  </a:txBody>
                  <a:tcPr/>
                </a:tc>
                <a:tc>
                  <a:txBody>
                    <a:bodyPr/>
                    <a:lstStyle/>
                    <a:p>
                      <a:r>
                        <a:rPr lang="en-US" sz="2800" dirty="0" smtClean="0"/>
                        <a:t>JavaScript event handlers</a:t>
                      </a:r>
                      <a:r>
                        <a:rPr lang="en-US" sz="2800" baseline="0" dirty="0" smtClean="0"/>
                        <a:t> used to create drop-down menus, pop-up windows, and hover-over effects</a:t>
                      </a:r>
                      <a:endParaRPr lang="en-US" sz="2800" dirty="0"/>
                    </a:p>
                  </a:txBody>
                  <a:tcPr/>
                </a:tc>
              </a:tr>
              <a:tr h="370840">
                <a:tc>
                  <a:txBody>
                    <a:bodyPr/>
                    <a:lstStyle/>
                    <a:p>
                      <a:r>
                        <a:rPr lang="en-US" sz="2800" dirty="0" smtClean="0"/>
                        <a:t>Who do they affect?</a:t>
                      </a:r>
                      <a:endParaRPr lang="en-US" sz="2800" dirty="0"/>
                    </a:p>
                  </a:txBody>
                  <a:tcPr/>
                </a:tc>
                <a:tc>
                  <a:txBody>
                    <a:bodyPr/>
                    <a:lstStyle/>
                    <a:p>
                      <a:r>
                        <a:rPr lang="en-US" sz="2800" dirty="0" smtClean="0"/>
                        <a:t>Touch devices and keyboard users</a:t>
                      </a:r>
                      <a:endParaRPr lang="en-US" sz="2800" dirty="0"/>
                    </a:p>
                  </a:txBody>
                  <a:tcPr/>
                </a:tc>
              </a:tr>
              <a:tr h="370840">
                <a:tc>
                  <a:txBody>
                    <a:bodyPr/>
                    <a:lstStyle/>
                    <a:p>
                      <a:r>
                        <a:rPr lang="en-US" sz="2800" baseline="0" dirty="0" smtClean="0"/>
                        <a:t>Problems?</a:t>
                      </a:r>
                      <a:endParaRPr lang="en-US" sz="2800" dirty="0"/>
                    </a:p>
                  </a:txBody>
                  <a:tcPr/>
                </a:tc>
                <a:tc>
                  <a:txBody>
                    <a:bodyPr/>
                    <a:lstStyle/>
                    <a:p>
                      <a:r>
                        <a:rPr lang="en-US" sz="2800" dirty="0" smtClean="0"/>
                        <a:t>Data on page is not </a:t>
                      </a:r>
                      <a:r>
                        <a:rPr lang="en-US" sz="2800" baseline="0" dirty="0" smtClean="0"/>
                        <a:t>visible</a:t>
                      </a:r>
                      <a:endParaRPr lang="en-US" sz="2800" dirty="0"/>
                    </a:p>
                  </a:txBody>
                  <a:tcPr/>
                </a:tc>
              </a:tr>
              <a:tr h="370840">
                <a:tc>
                  <a:txBody>
                    <a:bodyPr/>
                    <a:lstStyle/>
                    <a:p>
                      <a:r>
                        <a:rPr lang="en-US" sz="2800" dirty="0" smtClean="0"/>
                        <a:t>How to fix</a:t>
                      </a:r>
                      <a:endParaRPr lang="en-US" sz="2800" dirty="0"/>
                    </a:p>
                  </a:txBody>
                  <a:tcPr/>
                </a:tc>
                <a:tc>
                  <a:txBody>
                    <a:bodyPr/>
                    <a:lstStyle/>
                    <a:p>
                      <a:pPr>
                        <a:buFont typeface="Arial" pitchFamily="34" charset="0"/>
                        <a:buChar char="•"/>
                      </a:pPr>
                      <a:r>
                        <a:rPr lang="en-US" sz="2800" dirty="0" smtClean="0"/>
                        <a:t> Links with </a:t>
                      </a:r>
                      <a:r>
                        <a:rPr lang="en-US" sz="2800" baseline="0" dirty="0" err="1" smtClean="0"/>
                        <a:t>hrefs</a:t>
                      </a:r>
                      <a:r>
                        <a:rPr lang="en-US" sz="2800" baseline="0" dirty="0" smtClean="0"/>
                        <a:t> for menus</a:t>
                      </a:r>
                    </a:p>
                    <a:p>
                      <a:pPr>
                        <a:buFont typeface="Arial" pitchFamily="34" charset="0"/>
                        <a:buChar char="•"/>
                      </a:pPr>
                      <a:r>
                        <a:rPr lang="en-US" sz="2800" baseline="0" dirty="0" smtClean="0"/>
                        <a:t> Hidden links for pop-ups</a:t>
                      </a:r>
                    </a:p>
                    <a:p>
                      <a:pPr>
                        <a:buFont typeface="Arial" pitchFamily="34" charset="0"/>
                        <a:buChar char="•"/>
                      </a:pPr>
                      <a:r>
                        <a:rPr lang="en-US" sz="2800" baseline="0" dirty="0" smtClean="0"/>
                        <a:t> CSS to create hover effects</a:t>
                      </a:r>
                    </a:p>
                  </a:txBody>
                  <a:tcPr/>
                </a:tc>
              </a:tr>
              <a:tr h="370840">
                <a:tc>
                  <a:txBody>
                    <a:bodyPr/>
                    <a:lstStyle/>
                    <a:p>
                      <a:r>
                        <a:rPr lang="en-US" sz="2800" dirty="0" smtClean="0"/>
                        <a:t>Example</a:t>
                      </a:r>
                      <a:endParaRPr lang="en-US" sz="2800" dirty="0"/>
                    </a:p>
                  </a:txBody>
                  <a:tcPr/>
                </a:tc>
                <a:tc>
                  <a:txBody>
                    <a:bodyPr/>
                    <a:lstStyle/>
                    <a:p>
                      <a:pPr>
                        <a:buFont typeface="Arial" pitchFamily="34" charset="0"/>
                        <a:buNone/>
                      </a:pPr>
                      <a:r>
                        <a:rPr lang="en-US" sz="2000" baseline="0" dirty="0" smtClean="0">
                          <a:hlinkClick r:id="rId2"/>
                        </a:rPr>
                        <a:t>https://www.law.upenn.edu/cf/its/cali/js2.cfm</a:t>
                      </a:r>
                      <a:r>
                        <a:rPr lang="en-US" sz="2000" baseline="0" dirty="0" smtClean="0"/>
                        <a:t> </a:t>
                      </a:r>
                    </a:p>
                  </a:txBody>
                  <a:tcPr/>
                </a:tc>
              </a:tr>
            </a:tbl>
          </a:graphicData>
        </a:graphic>
      </p:graphicFrame>
      <p:pic>
        <p:nvPicPr>
          <p:cNvPr id="7" name="Picture 6" descr="penn_fulllogo.gif"/>
          <p:cNvPicPr>
            <a:picLocks noChangeAspect="1"/>
          </p:cNvPicPr>
          <p:nvPr/>
        </p:nvPicPr>
        <p:blipFill>
          <a:blip r:embed="rId3" cstate="print"/>
          <a:stretch>
            <a:fillRect/>
          </a:stretch>
        </p:blipFill>
        <p:spPr>
          <a:xfrm>
            <a:off x="7162800" y="228600"/>
            <a:ext cx="1706880" cy="526733"/>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Events – </a:t>
            </a:r>
            <a:r>
              <a:rPr lang="en-US" dirty="0" err="1" smtClean="0"/>
              <a:t>onMouseOver</a:t>
            </a:r>
            <a:r>
              <a:rPr lang="en-US" dirty="0" smtClean="0"/>
              <a:t> </a:t>
            </a:r>
            <a:br>
              <a:rPr lang="en-US" dirty="0" smtClean="0"/>
            </a:br>
            <a:r>
              <a:rPr lang="en-US" dirty="0" smtClean="0"/>
              <a:t>&amp; </a:t>
            </a:r>
            <a:r>
              <a:rPr lang="en-US" dirty="0" err="1" smtClean="0"/>
              <a:t>onMouseOut</a:t>
            </a:r>
            <a:r>
              <a:rPr lang="en-US" dirty="0" smtClean="0"/>
              <a:t> Inaccessible JavaScript</a:t>
            </a:r>
            <a:endParaRPr lang="en-US" dirty="0"/>
          </a:p>
        </p:txBody>
      </p:sp>
      <p:sp>
        <p:nvSpPr>
          <p:cNvPr id="3" name="Content Placeholder 2"/>
          <p:cNvSpPr>
            <a:spLocks noGrp="1"/>
          </p:cNvSpPr>
          <p:nvPr>
            <p:ph idx="1"/>
          </p:nvPr>
        </p:nvSpPr>
        <p:spPr>
          <a:xfrm>
            <a:off x="457200" y="1600200"/>
            <a:ext cx="8229600" cy="4800600"/>
          </a:xfrm>
        </p:spPr>
        <p:txBody>
          <a:bodyPr>
            <a:noAutofit/>
          </a:bodyPr>
          <a:lstStyle/>
          <a:p>
            <a:pPr>
              <a:buFont typeface="+mj-lt"/>
              <a:buAutoNum type="arabicPeriod"/>
            </a:pPr>
            <a:r>
              <a:rPr lang="en-US" sz="1200" dirty="0" smtClean="0">
                <a:solidFill>
                  <a:srgbClr val="0000FF"/>
                </a:solidFill>
                <a:latin typeface="Courier New"/>
              </a:rPr>
              <a:t>&lt;</a:t>
            </a:r>
            <a:r>
              <a:rPr lang="en-US" sz="1200" dirty="0" smtClean="0">
                <a:solidFill>
                  <a:srgbClr val="A31515"/>
                </a:solidFill>
                <a:latin typeface="Courier New"/>
              </a:rPr>
              <a:t>script </a:t>
            </a:r>
            <a:r>
              <a:rPr lang="en-US" sz="1200" dirty="0" smtClean="0">
                <a:solidFill>
                  <a:srgbClr val="FF0000"/>
                </a:solidFill>
                <a:latin typeface="Courier New"/>
              </a:rPr>
              <a:t>type</a:t>
            </a:r>
            <a:r>
              <a:rPr lang="en-US" sz="1200" dirty="0" smtClean="0">
                <a:solidFill>
                  <a:srgbClr val="000000"/>
                </a:solidFill>
                <a:latin typeface="Courier New"/>
              </a:rPr>
              <a:t>="</a:t>
            </a:r>
            <a:r>
              <a:rPr lang="en-US" sz="1200" dirty="0" smtClean="0">
                <a:solidFill>
                  <a:srgbClr val="0000FF"/>
                </a:solidFill>
                <a:latin typeface="Courier New"/>
              </a:rPr>
              <a:t>text/</a:t>
            </a:r>
            <a:r>
              <a:rPr lang="en-US" sz="1200" dirty="0" err="1" smtClean="0">
                <a:solidFill>
                  <a:srgbClr val="0000FF"/>
                </a:solidFill>
                <a:latin typeface="Courier New"/>
              </a:rPr>
              <a:t>javascript</a:t>
            </a:r>
            <a:r>
              <a:rPr lang="en-US" sz="1200" dirty="0" smtClean="0">
                <a:solidFill>
                  <a:srgbClr val="000000"/>
                </a:solidFill>
                <a:latin typeface="Courier New"/>
              </a:rPr>
              <a:t>"</a:t>
            </a:r>
            <a:r>
              <a:rPr lang="en-US" sz="1200" dirty="0" smtClean="0">
                <a:solidFill>
                  <a:srgbClr val="0000FF"/>
                </a:solidFill>
                <a:latin typeface="Courier New"/>
              </a:rPr>
              <a:t>&gt;</a:t>
            </a:r>
          </a:p>
          <a:p>
            <a:pPr>
              <a:buFont typeface="+mj-lt"/>
              <a:buAutoNum type="arabicPeriod"/>
            </a:pPr>
            <a:r>
              <a:rPr lang="en-US" sz="1200" b="1" dirty="0" smtClean="0">
                <a:solidFill>
                  <a:srgbClr val="0000C0"/>
                </a:solidFill>
                <a:latin typeface="Courier New"/>
              </a:rPr>
              <a:t>    function </a:t>
            </a:r>
            <a:r>
              <a:rPr lang="en-US" sz="1200" b="1" dirty="0" err="1" smtClean="0">
                <a:solidFill>
                  <a:srgbClr val="000000"/>
                </a:solidFill>
                <a:latin typeface="Courier New"/>
              </a:rPr>
              <a:t>showSubmenu</a:t>
            </a:r>
            <a:r>
              <a:rPr lang="en-US" sz="1200" b="1" dirty="0" smtClean="0">
                <a:solidFill>
                  <a:srgbClr val="5C5C5C"/>
                </a:solidFill>
                <a:latin typeface="Courier New"/>
              </a:rPr>
              <a:t>() {</a:t>
            </a:r>
          </a:p>
          <a:p>
            <a:pPr>
              <a:buFont typeface="+mj-lt"/>
              <a:buAutoNum type="arabicPeriod"/>
            </a:pPr>
            <a:r>
              <a:rPr lang="en-US" sz="1200" dirty="0" smtClean="0">
                <a:solidFill>
                  <a:srgbClr val="000000"/>
                </a:solidFill>
                <a:latin typeface="Courier New"/>
              </a:rPr>
              <a:t>        </a:t>
            </a:r>
            <a:r>
              <a:rPr lang="en-US" sz="1200" dirty="0" err="1" smtClean="0">
                <a:solidFill>
                  <a:srgbClr val="000000"/>
                </a:solidFill>
                <a:latin typeface="Courier New"/>
              </a:rPr>
              <a:t>document</a:t>
            </a:r>
            <a:r>
              <a:rPr lang="en-US" sz="1200" dirty="0" err="1" smtClean="0">
                <a:solidFill>
                  <a:srgbClr val="5C5C5C"/>
                </a:solidFill>
                <a:latin typeface="Courier New"/>
              </a:rPr>
              <a:t>.</a:t>
            </a:r>
            <a:r>
              <a:rPr lang="en-US" sz="1200" dirty="0" err="1" smtClean="0">
                <a:solidFill>
                  <a:srgbClr val="000000"/>
                </a:solidFill>
                <a:latin typeface="Courier New"/>
              </a:rPr>
              <a:t>getElementById</a:t>
            </a:r>
            <a:r>
              <a:rPr lang="en-US" sz="1200" dirty="0" smtClean="0">
                <a:solidFill>
                  <a:srgbClr val="5C5C5C"/>
                </a:solidFill>
                <a:latin typeface="Courier New"/>
              </a:rPr>
              <a:t>(</a:t>
            </a:r>
            <a:r>
              <a:rPr lang="en-US" sz="1200" dirty="0" smtClean="0">
                <a:solidFill>
                  <a:srgbClr val="005C00"/>
                </a:solidFill>
                <a:latin typeface="Courier New"/>
              </a:rPr>
              <a:t>'submenu'</a:t>
            </a:r>
            <a:r>
              <a:rPr lang="en-US" sz="1200" dirty="0" smtClean="0">
                <a:solidFill>
                  <a:srgbClr val="5C5C5C"/>
                </a:solidFill>
                <a:latin typeface="Courier New"/>
              </a:rPr>
              <a:t>).</a:t>
            </a:r>
            <a:r>
              <a:rPr lang="en-US" sz="1200" dirty="0" err="1" smtClean="0">
                <a:solidFill>
                  <a:srgbClr val="000000"/>
                </a:solidFill>
                <a:latin typeface="Courier New"/>
              </a:rPr>
              <a:t>style</a:t>
            </a:r>
            <a:r>
              <a:rPr lang="en-US" sz="1200" dirty="0" err="1" smtClean="0">
                <a:solidFill>
                  <a:srgbClr val="5C5C5C"/>
                </a:solidFill>
                <a:latin typeface="Courier New"/>
              </a:rPr>
              <a:t>.</a:t>
            </a:r>
            <a:r>
              <a:rPr lang="en-US" sz="1200" dirty="0" err="1" smtClean="0">
                <a:solidFill>
                  <a:srgbClr val="000000"/>
                </a:solidFill>
                <a:latin typeface="Courier New"/>
              </a:rPr>
              <a:t>display</a:t>
            </a:r>
            <a:r>
              <a:rPr lang="en-US" sz="1200" dirty="0" smtClean="0">
                <a:solidFill>
                  <a:srgbClr val="5C5C5C"/>
                </a:solidFill>
                <a:latin typeface="Courier New"/>
              </a:rPr>
              <a:t>=</a:t>
            </a:r>
            <a:r>
              <a:rPr lang="en-US" sz="1200" dirty="0" smtClean="0">
                <a:solidFill>
                  <a:srgbClr val="005C00"/>
                </a:solidFill>
                <a:latin typeface="Courier New"/>
              </a:rPr>
              <a:t>'block'</a:t>
            </a:r>
            <a:r>
              <a:rPr lang="en-US" sz="1200" dirty="0" smtClean="0">
                <a:solidFill>
                  <a:srgbClr val="5C5C5C"/>
                </a:solidFill>
                <a:latin typeface="Courier New"/>
              </a:rPr>
              <a:t>;</a:t>
            </a:r>
          </a:p>
          <a:p>
            <a:pPr>
              <a:buFont typeface="+mj-lt"/>
              <a:buAutoNum type="arabicPeriod"/>
            </a:pPr>
            <a:r>
              <a:rPr lang="en-US" sz="1200" dirty="0" smtClean="0">
                <a:solidFill>
                  <a:srgbClr val="5C5C5C"/>
                </a:solidFill>
                <a:latin typeface="Courier New"/>
              </a:rPr>
              <a:t>    }</a:t>
            </a:r>
          </a:p>
          <a:p>
            <a:pPr>
              <a:buFont typeface="+mj-lt"/>
              <a:buAutoNum type="arabicPeriod"/>
            </a:pPr>
            <a:r>
              <a:rPr lang="en-US" sz="1200" b="1" dirty="0" smtClean="0">
                <a:solidFill>
                  <a:srgbClr val="0000C0"/>
                </a:solidFill>
                <a:latin typeface="Courier New"/>
              </a:rPr>
              <a:t>    function </a:t>
            </a:r>
            <a:r>
              <a:rPr lang="en-US" sz="1200" b="1" dirty="0" err="1" smtClean="0">
                <a:solidFill>
                  <a:srgbClr val="000000"/>
                </a:solidFill>
                <a:latin typeface="Courier New"/>
              </a:rPr>
              <a:t>hideSubmenu</a:t>
            </a:r>
            <a:r>
              <a:rPr lang="en-US" sz="1200" b="1" dirty="0" smtClean="0">
                <a:solidFill>
                  <a:srgbClr val="5C5C5C"/>
                </a:solidFill>
                <a:latin typeface="Courier New"/>
              </a:rPr>
              <a:t>() {</a:t>
            </a:r>
          </a:p>
          <a:p>
            <a:pPr>
              <a:buFont typeface="+mj-lt"/>
              <a:buAutoNum type="arabicPeriod"/>
            </a:pPr>
            <a:r>
              <a:rPr lang="en-US" sz="1200" dirty="0" smtClean="0">
                <a:solidFill>
                  <a:srgbClr val="000000"/>
                </a:solidFill>
                <a:latin typeface="Courier New"/>
              </a:rPr>
              <a:t>        </a:t>
            </a:r>
            <a:r>
              <a:rPr lang="en-US" sz="1200" dirty="0" err="1" smtClean="0">
                <a:solidFill>
                  <a:srgbClr val="000000"/>
                </a:solidFill>
                <a:latin typeface="Courier New"/>
              </a:rPr>
              <a:t>document</a:t>
            </a:r>
            <a:r>
              <a:rPr lang="en-US" sz="1200" dirty="0" err="1" smtClean="0">
                <a:solidFill>
                  <a:srgbClr val="5C5C5C"/>
                </a:solidFill>
                <a:latin typeface="Courier New"/>
              </a:rPr>
              <a:t>.</a:t>
            </a:r>
            <a:r>
              <a:rPr lang="en-US" sz="1200" dirty="0" err="1" smtClean="0">
                <a:solidFill>
                  <a:srgbClr val="000000"/>
                </a:solidFill>
                <a:latin typeface="Courier New"/>
              </a:rPr>
              <a:t>getElementById</a:t>
            </a:r>
            <a:r>
              <a:rPr lang="en-US" sz="1200" dirty="0" smtClean="0">
                <a:solidFill>
                  <a:srgbClr val="5C5C5C"/>
                </a:solidFill>
                <a:latin typeface="Courier New"/>
              </a:rPr>
              <a:t>(</a:t>
            </a:r>
            <a:r>
              <a:rPr lang="en-US" sz="1200" dirty="0" smtClean="0">
                <a:solidFill>
                  <a:srgbClr val="005C00"/>
                </a:solidFill>
                <a:latin typeface="Courier New"/>
              </a:rPr>
              <a:t>'submenu'</a:t>
            </a:r>
            <a:r>
              <a:rPr lang="en-US" sz="1200" dirty="0" smtClean="0">
                <a:solidFill>
                  <a:srgbClr val="5C5C5C"/>
                </a:solidFill>
                <a:latin typeface="Courier New"/>
              </a:rPr>
              <a:t>).</a:t>
            </a:r>
            <a:r>
              <a:rPr lang="en-US" sz="1200" dirty="0" err="1" smtClean="0">
                <a:solidFill>
                  <a:srgbClr val="000000"/>
                </a:solidFill>
                <a:latin typeface="Courier New"/>
              </a:rPr>
              <a:t>style</a:t>
            </a:r>
            <a:r>
              <a:rPr lang="en-US" sz="1200" dirty="0" err="1" smtClean="0">
                <a:solidFill>
                  <a:srgbClr val="5C5C5C"/>
                </a:solidFill>
                <a:latin typeface="Courier New"/>
              </a:rPr>
              <a:t>.</a:t>
            </a:r>
            <a:r>
              <a:rPr lang="en-US" sz="1200" dirty="0" err="1" smtClean="0">
                <a:solidFill>
                  <a:srgbClr val="000000"/>
                </a:solidFill>
                <a:latin typeface="Courier New"/>
              </a:rPr>
              <a:t>display</a:t>
            </a:r>
            <a:r>
              <a:rPr lang="en-US" sz="1200" dirty="0" smtClean="0">
                <a:solidFill>
                  <a:srgbClr val="5C5C5C"/>
                </a:solidFill>
                <a:latin typeface="Courier New"/>
              </a:rPr>
              <a:t>=</a:t>
            </a:r>
            <a:r>
              <a:rPr lang="en-US" sz="1200" dirty="0" smtClean="0">
                <a:solidFill>
                  <a:srgbClr val="005C00"/>
                </a:solidFill>
                <a:latin typeface="Courier New"/>
              </a:rPr>
              <a:t>'none'</a:t>
            </a:r>
            <a:r>
              <a:rPr lang="en-US" sz="1200" dirty="0" smtClean="0">
                <a:solidFill>
                  <a:srgbClr val="5C5C5C"/>
                </a:solidFill>
                <a:latin typeface="Courier New"/>
              </a:rPr>
              <a:t>;</a:t>
            </a:r>
          </a:p>
          <a:p>
            <a:pPr>
              <a:buFont typeface="+mj-lt"/>
              <a:buAutoNum type="arabicPeriod"/>
            </a:pPr>
            <a:r>
              <a:rPr lang="en-US" sz="1200" dirty="0" smtClean="0">
                <a:solidFill>
                  <a:srgbClr val="5C5C5C"/>
                </a:solidFill>
                <a:latin typeface="Courier New"/>
              </a:rPr>
              <a:t>    }</a:t>
            </a:r>
          </a:p>
          <a:p>
            <a:pPr>
              <a:buFont typeface="+mj-lt"/>
              <a:buAutoNum type="arabicPeriod"/>
            </a:pPr>
            <a:r>
              <a:rPr lang="en-US" sz="1200" dirty="0" smtClean="0">
                <a:solidFill>
                  <a:srgbClr val="0000FF"/>
                </a:solidFill>
                <a:latin typeface="Courier New"/>
              </a:rPr>
              <a:t>&lt;/</a:t>
            </a:r>
            <a:r>
              <a:rPr lang="en-US" sz="1200" dirty="0" smtClean="0">
                <a:solidFill>
                  <a:srgbClr val="A31515"/>
                </a:solidFill>
                <a:latin typeface="Courier New"/>
              </a:rPr>
              <a:t>script</a:t>
            </a:r>
            <a:r>
              <a:rPr lang="en-US" sz="1200" dirty="0" smtClean="0">
                <a:solidFill>
                  <a:srgbClr val="0000FF"/>
                </a:solidFill>
                <a:latin typeface="Courier New"/>
              </a:rPr>
              <a:t>&gt;</a:t>
            </a:r>
          </a:p>
          <a:p>
            <a:pPr>
              <a:buFont typeface="+mj-lt"/>
              <a:buAutoNum type="arabicPeriod"/>
            </a:pPr>
            <a:r>
              <a:rPr lang="en-US" sz="1200" dirty="0" smtClean="0">
                <a:solidFill>
                  <a:srgbClr val="0000FF"/>
                </a:solidFill>
                <a:latin typeface="Courier New"/>
              </a:rPr>
              <a:t>&lt;</a:t>
            </a:r>
            <a:r>
              <a:rPr lang="en-US" sz="1200" dirty="0" err="1" smtClean="0">
                <a:solidFill>
                  <a:srgbClr val="A31515"/>
                </a:solidFill>
                <a:latin typeface="Courier New"/>
              </a:rPr>
              <a:t>ul</a:t>
            </a:r>
            <a:r>
              <a:rPr lang="en-US" sz="1200" dirty="0" smtClean="0">
                <a:solidFill>
                  <a:srgbClr val="0000FF"/>
                </a:solidFill>
                <a:latin typeface="Courier New"/>
              </a:rPr>
              <a:t>&gt;</a:t>
            </a:r>
          </a:p>
          <a:p>
            <a:pPr>
              <a:buFont typeface="+mj-lt"/>
              <a:buAutoNum type="arabicPeriod"/>
            </a:pPr>
            <a:r>
              <a:rPr lang="en-US" sz="1200" dirty="0" smtClean="0">
                <a:solidFill>
                  <a:srgbClr val="0000FF"/>
                </a:solidFill>
                <a:latin typeface="Courier New"/>
              </a:rPr>
              <a:t>    &lt;</a:t>
            </a:r>
            <a:r>
              <a:rPr lang="en-US" sz="1200" dirty="0" err="1" smtClean="0">
                <a:solidFill>
                  <a:srgbClr val="A31515"/>
                </a:solidFill>
                <a:latin typeface="Courier New"/>
              </a:rPr>
              <a:t>li</a:t>
            </a:r>
            <a:r>
              <a:rPr lang="en-US" sz="1200" dirty="0" smtClean="0">
                <a:solidFill>
                  <a:srgbClr val="A31515"/>
                </a:solidFill>
                <a:latin typeface="Courier New"/>
              </a:rPr>
              <a:t> </a:t>
            </a:r>
            <a:r>
              <a:rPr lang="en-US" sz="1200" dirty="0" smtClean="0">
                <a:solidFill>
                  <a:srgbClr val="FF0000"/>
                </a:solidFill>
                <a:latin typeface="Courier New"/>
              </a:rPr>
              <a:t>class</a:t>
            </a:r>
            <a:r>
              <a:rPr lang="en-US" sz="1200" dirty="0" smtClean="0">
                <a:solidFill>
                  <a:srgbClr val="000000"/>
                </a:solidFill>
                <a:latin typeface="Courier New"/>
              </a:rPr>
              <a:t>="</a:t>
            </a:r>
            <a:r>
              <a:rPr lang="en-US" sz="1200" dirty="0" err="1" smtClean="0">
                <a:solidFill>
                  <a:srgbClr val="0000FF"/>
                </a:solidFill>
                <a:latin typeface="Courier New"/>
              </a:rPr>
              <a:t>menuItem</a:t>
            </a:r>
            <a:r>
              <a:rPr lang="en-US" sz="1200" dirty="0" smtClean="0">
                <a:solidFill>
                  <a:srgbClr val="000000"/>
                </a:solidFill>
                <a:latin typeface="Courier New"/>
              </a:rPr>
              <a:t>"</a:t>
            </a:r>
            <a:r>
              <a:rPr lang="en-US" sz="1200" dirty="0" smtClean="0">
                <a:solidFill>
                  <a:srgbClr val="0000FF"/>
                </a:solidFill>
                <a:latin typeface="Courier New"/>
              </a:rPr>
              <a:t>&gt;</a:t>
            </a:r>
            <a:r>
              <a:rPr lang="en-US" sz="1200" dirty="0" smtClean="0">
                <a:solidFill>
                  <a:srgbClr val="000000"/>
                </a:solidFill>
                <a:latin typeface="Courier New"/>
              </a:rPr>
              <a:t>Item Without Submenu</a:t>
            </a:r>
            <a:r>
              <a:rPr lang="en-US" sz="1200" dirty="0" smtClean="0">
                <a:solidFill>
                  <a:srgbClr val="0000FF"/>
                </a:solidFill>
                <a:latin typeface="Courier New"/>
              </a:rPr>
              <a:t>&lt;/</a:t>
            </a:r>
            <a:r>
              <a:rPr lang="en-US" sz="1200" dirty="0" err="1" smtClean="0">
                <a:solidFill>
                  <a:srgbClr val="A31515"/>
                </a:solidFill>
                <a:latin typeface="Courier New"/>
              </a:rPr>
              <a:t>li</a:t>
            </a:r>
            <a:r>
              <a:rPr lang="en-US" sz="1200" dirty="0" smtClean="0">
                <a:solidFill>
                  <a:srgbClr val="0000FF"/>
                </a:solidFill>
                <a:latin typeface="Courier New"/>
              </a:rPr>
              <a:t>&gt;</a:t>
            </a:r>
          </a:p>
          <a:p>
            <a:pPr>
              <a:buFont typeface="+mj-lt"/>
              <a:buAutoNum type="arabicPeriod"/>
            </a:pPr>
            <a:r>
              <a:rPr lang="en-US" sz="1200" dirty="0" smtClean="0">
                <a:solidFill>
                  <a:srgbClr val="0000FF"/>
                </a:solidFill>
                <a:latin typeface="Courier New"/>
              </a:rPr>
              <a:t>    &lt;</a:t>
            </a:r>
            <a:r>
              <a:rPr lang="en-US" sz="1200" dirty="0" err="1" smtClean="0">
                <a:solidFill>
                  <a:srgbClr val="A31515"/>
                </a:solidFill>
                <a:latin typeface="Courier New"/>
              </a:rPr>
              <a:t>li</a:t>
            </a:r>
            <a:r>
              <a:rPr lang="en-US" sz="1200" dirty="0" smtClean="0">
                <a:solidFill>
                  <a:srgbClr val="A31515"/>
                </a:solidFill>
                <a:latin typeface="Courier New"/>
              </a:rPr>
              <a:t> </a:t>
            </a:r>
            <a:r>
              <a:rPr lang="en-US" sz="1200" dirty="0" smtClean="0">
                <a:solidFill>
                  <a:srgbClr val="FF0000"/>
                </a:solidFill>
                <a:latin typeface="Courier New"/>
              </a:rPr>
              <a:t>class</a:t>
            </a:r>
            <a:r>
              <a:rPr lang="en-US" sz="1200" dirty="0" smtClean="0">
                <a:solidFill>
                  <a:srgbClr val="000000"/>
                </a:solidFill>
                <a:latin typeface="Courier New"/>
              </a:rPr>
              <a:t>="</a:t>
            </a:r>
            <a:r>
              <a:rPr lang="en-US" sz="1200" dirty="0" err="1" smtClean="0">
                <a:solidFill>
                  <a:srgbClr val="0000FF"/>
                </a:solidFill>
                <a:latin typeface="Courier New"/>
              </a:rPr>
              <a:t>menuItem</a:t>
            </a:r>
            <a:r>
              <a:rPr lang="en-US" sz="1200" dirty="0" smtClean="0">
                <a:solidFill>
                  <a:srgbClr val="000000"/>
                </a:solidFill>
                <a:latin typeface="Courier New"/>
              </a:rPr>
              <a:t>"</a:t>
            </a:r>
            <a:r>
              <a:rPr lang="en-US" sz="1200" dirty="0" smtClean="0">
                <a:solidFill>
                  <a:srgbClr val="0000FF"/>
                </a:solidFill>
                <a:latin typeface="Courier New"/>
              </a:rPr>
              <a:t>&gt;</a:t>
            </a:r>
          </a:p>
          <a:p>
            <a:pPr>
              <a:buFont typeface="+mj-lt"/>
              <a:buAutoNum type="arabicPeriod"/>
            </a:pPr>
            <a:r>
              <a:rPr lang="en-US" sz="1200" dirty="0" smtClean="0">
                <a:solidFill>
                  <a:srgbClr val="0000FF"/>
                </a:solidFill>
                <a:latin typeface="Courier New"/>
              </a:rPr>
              <a:t>        &lt;</a:t>
            </a:r>
            <a:r>
              <a:rPr lang="en-US" sz="1200" dirty="0" smtClean="0">
                <a:solidFill>
                  <a:srgbClr val="A31515"/>
                </a:solidFill>
                <a:latin typeface="Courier New"/>
              </a:rPr>
              <a:t>div </a:t>
            </a:r>
            <a:r>
              <a:rPr lang="en-US" sz="1200" dirty="0" err="1" smtClean="0">
                <a:solidFill>
                  <a:srgbClr val="FF0000"/>
                </a:solidFill>
                <a:latin typeface="Courier New"/>
              </a:rPr>
              <a:t>onMouseOver</a:t>
            </a:r>
            <a:r>
              <a:rPr lang="en-US" sz="1200" dirty="0" smtClean="0">
                <a:solidFill>
                  <a:srgbClr val="000000"/>
                </a:solidFill>
                <a:latin typeface="Courier New"/>
              </a:rPr>
              <a:t>="</a:t>
            </a:r>
            <a:r>
              <a:rPr lang="en-US" sz="1200" dirty="0" err="1" smtClean="0">
                <a:solidFill>
                  <a:srgbClr val="000000"/>
                </a:solidFill>
                <a:latin typeface="Courier New"/>
              </a:rPr>
              <a:t>showSubmenu</a:t>
            </a:r>
            <a:r>
              <a:rPr lang="en-US" sz="1200" dirty="0" smtClean="0">
                <a:solidFill>
                  <a:srgbClr val="5C5C5C"/>
                </a:solidFill>
                <a:latin typeface="Courier New"/>
              </a:rPr>
              <a:t>();</a:t>
            </a:r>
            <a:r>
              <a:rPr lang="en-US" sz="1200" dirty="0" smtClean="0">
                <a:solidFill>
                  <a:srgbClr val="000000"/>
                </a:solidFill>
                <a:latin typeface="Courier New"/>
              </a:rPr>
              <a:t>" </a:t>
            </a:r>
          </a:p>
          <a:p>
            <a:pPr>
              <a:buFont typeface="+mj-lt"/>
              <a:buAutoNum type="arabicPeriod"/>
            </a:pPr>
            <a:r>
              <a:rPr lang="en-US" sz="1200" dirty="0" smtClean="0">
                <a:solidFill>
                  <a:srgbClr val="000000"/>
                </a:solidFill>
                <a:latin typeface="Courier New"/>
              </a:rPr>
              <a:t>            </a:t>
            </a:r>
            <a:r>
              <a:rPr lang="en-US" sz="1200" dirty="0" err="1" smtClean="0">
                <a:solidFill>
                  <a:srgbClr val="FF0000"/>
                </a:solidFill>
                <a:latin typeface="Courier New"/>
              </a:rPr>
              <a:t>onMouseOut</a:t>
            </a:r>
            <a:r>
              <a:rPr lang="en-US" sz="1200" dirty="0" smtClean="0">
                <a:solidFill>
                  <a:srgbClr val="000000"/>
                </a:solidFill>
                <a:latin typeface="Courier New"/>
              </a:rPr>
              <a:t>="</a:t>
            </a:r>
            <a:r>
              <a:rPr lang="en-US" sz="1200" dirty="0" err="1" smtClean="0">
                <a:solidFill>
                  <a:srgbClr val="000000"/>
                </a:solidFill>
                <a:latin typeface="Courier New"/>
              </a:rPr>
              <a:t>hideSubmenu</a:t>
            </a:r>
            <a:r>
              <a:rPr lang="en-US" sz="1200" dirty="0" smtClean="0">
                <a:solidFill>
                  <a:srgbClr val="5C5C5C"/>
                </a:solidFill>
                <a:latin typeface="Courier New"/>
              </a:rPr>
              <a:t>();</a:t>
            </a:r>
            <a:r>
              <a:rPr lang="en-US" sz="1200" dirty="0" smtClean="0">
                <a:solidFill>
                  <a:srgbClr val="000000"/>
                </a:solidFill>
                <a:latin typeface="Courier New"/>
              </a:rPr>
              <a:t>"</a:t>
            </a:r>
            <a:r>
              <a:rPr lang="en-US" sz="1200" dirty="0" smtClean="0">
                <a:solidFill>
                  <a:srgbClr val="0000FF"/>
                </a:solidFill>
                <a:latin typeface="Courier New"/>
              </a:rPr>
              <a:t>&gt;</a:t>
            </a:r>
            <a:r>
              <a:rPr lang="en-US" sz="1200" dirty="0" smtClean="0">
                <a:solidFill>
                  <a:srgbClr val="000000"/>
                </a:solidFill>
                <a:latin typeface="Courier New"/>
              </a:rPr>
              <a:t>Item </a:t>
            </a:r>
            <a:r>
              <a:rPr lang="en-US" sz="1200" dirty="0" err="1" smtClean="0">
                <a:solidFill>
                  <a:srgbClr val="000000"/>
                </a:solidFill>
                <a:latin typeface="Courier New"/>
              </a:rPr>
              <a:t>WithSubmenu</a:t>
            </a:r>
            <a:r>
              <a:rPr lang="en-US" sz="1200" dirty="0" smtClean="0">
                <a:solidFill>
                  <a:srgbClr val="0000FF"/>
                </a:solidFill>
                <a:latin typeface="Courier New"/>
              </a:rPr>
              <a:t>&lt;/</a:t>
            </a:r>
            <a:r>
              <a:rPr lang="en-US" sz="1200" dirty="0" smtClean="0">
                <a:solidFill>
                  <a:srgbClr val="A31515"/>
                </a:solidFill>
                <a:latin typeface="Courier New"/>
              </a:rPr>
              <a:t>div</a:t>
            </a:r>
            <a:r>
              <a:rPr lang="en-US" sz="1200" dirty="0" smtClean="0">
                <a:solidFill>
                  <a:srgbClr val="0000FF"/>
                </a:solidFill>
                <a:latin typeface="Courier New"/>
              </a:rPr>
              <a:t>&gt;</a:t>
            </a:r>
          </a:p>
          <a:p>
            <a:pPr>
              <a:buFont typeface="+mj-lt"/>
              <a:buAutoNum type="arabicPeriod"/>
            </a:pPr>
            <a:r>
              <a:rPr lang="en-US" sz="1200" dirty="0" smtClean="0">
                <a:solidFill>
                  <a:srgbClr val="0000FF"/>
                </a:solidFill>
                <a:latin typeface="Courier New"/>
              </a:rPr>
              <a:t>        &lt;</a:t>
            </a:r>
            <a:r>
              <a:rPr lang="en-US" sz="1200" dirty="0" smtClean="0">
                <a:solidFill>
                  <a:srgbClr val="A31515"/>
                </a:solidFill>
                <a:latin typeface="Courier New"/>
              </a:rPr>
              <a:t>div </a:t>
            </a:r>
            <a:r>
              <a:rPr lang="en-US" sz="1200" dirty="0" smtClean="0">
                <a:solidFill>
                  <a:srgbClr val="FF0000"/>
                </a:solidFill>
                <a:latin typeface="Courier New"/>
              </a:rPr>
              <a:t>id</a:t>
            </a:r>
            <a:r>
              <a:rPr lang="en-US" sz="1200" dirty="0" smtClean="0">
                <a:solidFill>
                  <a:srgbClr val="000000"/>
                </a:solidFill>
                <a:latin typeface="Courier New"/>
              </a:rPr>
              <a:t>="</a:t>
            </a:r>
            <a:r>
              <a:rPr lang="en-US" sz="1200" dirty="0" smtClean="0">
                <a:solidFill>
                  <a:srgbClr val="0000FF"/>
                </a:solidFill>
                <a:latin typeface="Courier New"/>
              </a:rPr>
              <a:t>submenu</a:t>
            </a:r>
            <a:r>
              <a:rPr lang="en-US" sz="1200" dirty="0" smtClean="0">
                <a:solidFill>
                  <a:srgbClr val="000000"/>
                </a:solidFill>
                <a:latin typeface="Courier New"/>
              </a:rPr>
              <a:t>" </a:t>
            </a:r>
            <a:r>
              <a:rPr lang="en-US" sz="1200" dirty="0" smtClean="0">
                <a:solidFill>
                  <a:srgbClr val="FF0000"/>
                </a:solidFill>
                <a:latin typeface="Courier New"/>
              </a:rPr>
              <a:t>style</a:t>
            </a:r>
            <a:r>
              <a:rPr lang="en-US" sz="1200" dirty="0" smtClean="0">
                <a:solidFill>
                  <a:srgbClr val="000000"/>
                </a:solidFill>
                <a:latin typeface="Courier New"/>
              </a:rPr>
              <a:t>="</a:t>
            </a:r>
            <a:r>
              <a:rPr lang="en-US" sz="1200" dirty="0" err="1" smtClean="0">
                <a:solidFill>
                  <a:srgbClr val="A31515"/>
                </a:solidFill>
                <a:latin typeface="Courier New"/>
              </a:rPr>
              <a:t>display</a:t>
            </a:r>
            <a:r>
              <a:rPr lang="en-US" sz="1200" b="1" dirty="0" err="1" smtClean="0">
                <a:solidFill>
                  <a:srgbClr val="000000"/>
                </a:solidFill>
                <a:latin typeface="Courier New"/>
              </a:rPr>
              <a:t>:</a:t>
            </a:r>
            <a:r>
              <a:rPr lang="en-US" sz="1200" b="1" dirty="0" err="1" smtClean="0">
                <a:solidFill>
                  <a:srgbClr val="A31515"/>
                </a:solidFill>
                <a:latin typeface="Courier New"/>
              </a:rPr>
              <a:t>none</a:t>
            </a:r>
            <a:r>
              <a:rPr lang="en-US" sz="1200" b="1" dirty="0" smtClean="0">
                <a:solidFill>
                  <a:srgbClr val="000000"/>
                </a:solidFill>
                <a:latin typeface="Courier New"/>
              </a:rPr>
              <a:t>;"</a:t>
            </a:r>
            <a:r>
              <a:rPr lang="en-US" sz="1200" b="1" dirty="0" smtClean="0">
                <a:solidFill>
                  <a:srgbClr val="0000FF"/>
                </a:solidFill>
                <a:latin typeface="Courier New"/>
              </a:rPr>
              <a:t>&gt;</a:t>
            </a:r>
          </a:p>
          <a:p>
            <a:pPr>
              <a:buFont typeface="+mj-lt"/>
              <a:buAutoNum type="arabicPeriod"/>
            </a:pPr>
            <a:r>
              <a:rPr lang="en-US" sz="1200" dirty="0" smtClean="0">
                <a:solidFill>
                  <a:srgbClr val="0000FF"/>
                </a:solidFill>
                <a:latin typeface="Courier New"/>
              </a:rPr>
              <a:t>            &lt;</a:t>
            </a:r>
            <a:r>
              <a:rPr lang="en-US" sz="1200" dirty="0" err="1" smtClean="0">
                <a:solidFill>
                  <a:srgbClr val="A31515"/>
                </a:solidFill>
                <a:latin typeface="Courier New"/>
              </a:rPr>
              <a:t>ul</a:t>
            </a:r>
            <a:r>
              <a:rPr lang="en-US" sz="1200" dirty="0" smtClean="0">
                <a:solidFill>
                  <a:srgbClr val="0000FF"/>
                </a:solidFill>
                <a:latin typeface="Courier New"/>
              </a:rPr>
              <a:t>&gt;</a:t>
            </a:r>
          </a:p>
          <a:p>
            <a:pPr>
              <a:buFont typeface="+mj-lt"/>
              <a:buAutoNum type="arabicPeriod"/>
            </a:pPr>
            <a:r>
              <a:rPr lang="it-IT" sz="1200" dirty="0" smtClean="0">
                <a:solidFill>
                  <a:srgbClr val="0000FF"/>
                </a:solidFill>
                <a:latin typeface="Courier New"/>
              </a:rPr>
              <a:t>                &lt;</a:t>
            </a:r>
            <a:r>
              <a:rPr lang="it-IT" sz="1200" dirty="0" smtClean="0">
                <a:solidFill>
                  <a:srgbClr val="A31515"/>
                </a:solidFill>
                <a:latin typeface="Courier New"/>
              </a:rPr>
              <a:t>li </a:t>
            </a:r>
            <a:r>
              <a:rPr lang="it-IT" sz="1200" dirty="0" smtClean="0">
                <a:solidFill>
                  <a:srgbClr val="FF0000"/>
                </a:solidFill>
                <a:latin typeface="Courier New"/>
              </a:rPr>
              <a:t>class</a:t>
            </a:r>
            <a:r>
              <a:rPr lang="it-IT" sz="1200" dirty="0" smtClean="0">
                <a:solidFill>
                  <a:srgbClr val="000000"/>
                </a:solidFill>
                <a:latin typeface="Courier New"/>
              </a:rPr>
              <a:t>="</a:t>
            </a:r>
            <a:r>
              <a:rPr lang="it-IT" sz="1200" dirty="0" smtClean="0">
                <a:solidFill>
                  <a:srgbClr val="0000FF"/>
                </a:solidFill>
                <a:latin typeface="Courier New"/>
              </a:rPr>
              <a:t>menuItem</a:t>
            </a:r>
            <a:r>
              <a:rPr lang="it-IT" sz="1200" dirty="0" smtClean="0">
                <a:solidFill>
                  <a:srgbClr val="000000"/>
                </a:solidFill>
                <a:latin typeface="Courier New"/>
              </a:rPr>
              <a:t>"</a:t>
            </a:r>
            <a:r>
              <a:rPr lang="it-IT" sz="1200" dirty="0" smtClean="0">
                <a:solidFill>
                  <a:srgbClr val="0000FF"/>
                </a:solidFill>
                <a:latin typeface="Courier New"/>
              </a:rPr>
              <a:t>&gt;</a:t>
            </a:r>
            <a:r>
              <a:rPr lang="it-IT" sz="1200" dirty="0" smtClean="0">
                <a:solidFill>
                  <a:srgbClr val="000000"/>
                </a:solidFill>
                <a:latin typeface="Courier New"/>
              </a:rPr>
              <a:t>Submenu Item 1</a:t>
            </a:r>
            <a:r>
              <a:rPr lang="it-IT" sz="1200" dirty="0" smtClean="0">
                <a:solidFill>
                  <a:srgbClr val="0000FF"/>
                </a:solidFill>
                <a:latin typeface="Courier New"/>
              </a:rPr>
              <a:t>&lt;/</a:t>
            </a:r>
            <a:r>
              <a:rPr lang="it-IT" sz="1200" dirty="0" smtClean="0">
                <a:solidFill>
                  <a:srgbClr val="A31515"/>
                </a:solidFill>
                <a:latin typeface="Courier New"/>
              </a:rPr>
              <a:t>li</a:t>
            </a:r>
            <a:r>
              <a:rPr lang="it-IT" sz="1200" dirty="0" smtClean="0">
                <a:solidFill>
                  <a:srgbClr val="0000FF"/>
                </a:solidFill>
                <a:latin typeface="Courier New"/>
              </a:rPr>
              <a:t>&gt;</a:t>
            </a:r>
          </a:p>
          <a:p>
            <a:pPr>
              <a:buFont typeface="+mj-lt"/>
              <a:buAutoNum type="arabicPeriod"/>
            </a:pPr>
            <a:r>
              <a:rPr lang="it-IT" sz="1200" dirty="0" smtClean="0">
                <a:solidFill>
                  <a:srgbClr val="0000FF"/>
                </a:solidFill>
                <a:latin typeface="Courier New"/>
              </a:rPr>
              <a:t>                &lt;</a:t>
            </a:r>
            <a:r>
              <a:rPr lang="it-IT" sz="1200" dirty="0" smtClean="0">
                <a:solidFill>
                  <a:srgbClr val="A31515"/>
                </a:solidFill>
                <a:latin typeface="Courier New"/>
              </a:rPr>
              <a:t>li </a:t>
            </a:r>
            <a:r>
              <a:rPr lang="it-IT" sz="1200" dirty="0" smtClean="0">
                <a:solidFill>
                  <a:srgbClr val="FF0000"/>
                </a:solidFill>
                <a:latin typeface="Courier New"/>
              </a:rPr>
              <a:t>class</a:t>
            </a:r>
            <a:r>
              <a:rPr lang="it-IT" sz="1200" dirty="0" smtClean="0">
                <a:solidFill>
                  <a:srgbClr val="000000"/>
                </a:solidFill>
                <a:latin typeface="Courier New"/>
              </a:rPr>
              <a:t>="</a:t>
            </a:r>
            <a:r>
              <a:rPr lang="it-IT" sz="1200" dirty="0" smtClean="0">
                <a:solidFill>
                  <a:srgbClr val="0000FF"/>
                </a:solidFill>
                <a:latin typeface="Courier New"/>
              </a:rPr>
              <a:t>menuItem</a:t>
            </a:r>
            <a:r>
              <a:rPr lang="it-IT" sz="1200" dirty="0" smtClean="0">
                <a:solidFill>
                  <a:srgbClr val="000000"/>
                </a:solidFill>
                <a:latin typeface="Courier New"/>
              </a:rPr>
              <a:t>"</a:t>
            </a:r>
            <a:r>
              <a:rPr lang="it-IT" sz="1200" dirty="0" smtClean="0">
                <a:solidFill>
                  <a:srgbClr val="0000FF"/>
                </a:solidFill>
                <a:latin typeface="Courier New"/>
              </a:rPr>
              <a:t>&gt;</a:t>
            </a:r>
            <a:r>
              <a:rPr lang="it-IT" sz="1200" dirty="0" smtClean="0">
                <a:solidFill>
                  <a:srgbClr val="000000"/>
                </a:solidFill>
                <a:latin typeface="Courier New"/>
              </a:rPr>
              <a:t>Submenu Item 2</a:t>
            </a:r>
            <a:r>
              <a:rPr lang="it-IT" sz="1200" dirty="0" smtClean="0">
                <a:solidFill>
                  <a:srgbClr val="0000FF"/>
                </a:solidFill>
                <a:latin typeface="Courier New"/>
              </a:rPr>
              <a:t>&lt;/</a:t>
            </a:r>
            <a:r>
              <a:rPr lang="it-IT" sz="1200" dirty="0" smtClean="0">
                <a:solidFill>
                  <a:srgbClr val="A31515"/>
                </a:solidFill>
                <a:latin typeface="Courier New"/>
              </a:rPr>
              <a:t>li</a:t>
            </a:r>
            <a:r>
              <a:rPr lang="it-IT" sz="1200" dirty="0" smtClean="0">
                <a:solidFill>
                  <a:srgbClr val="0000FF"/>
                </a:solidFill>
                <a:latin typeface="Courier New"/>
              </a:rPr>
              <a:t>&gt;</a:t>
            </a:r>
          </a:p>
          <a:p>
            <a:pPr>
              <a:buFont typeface="+mj-lt"/>
              <a:buAutoNum type="arabicPeriod"/>
            </a:pPr>
            <a:r>
              <a:rPr lang="en-US" sz="1200" dirty="0" smtClean="0">
                <a:solidFill>
                  <a:srgbClr val="0000FF"/>
                </a:solidFill>
                <a:latin typeface="Courier New"/>
              </a:rPr>
              <a:t>            &lt;/</a:t>
            </a:r>
            <a:r>
              <a:rPr lang="en-US" sz="1200" dirty="0" err="1" smtClean="0">
                <a:solidFill>
                  <a:srgbClr val="A31515"/>
                </a:solidFill>
                <a:latin typeface="Courier New"/>
              </a:rPr>
              <a:t>ul</a:t>
            </a:r>
            <a:r>
              <a:rPr lang="en-US" sz="1200" dirty="0" smtClean="0">
                <a:solidFill>
                  <a:srgbClr val="0000FF"/>
                </a:solidFill>
                <a:latin typeface="Courier New"/>
              </a:rPr>
              <a:t>&gt;</a:t>
            </a:r>
          </a:p>
          <a:p>
            <a:pPr>
              <a:buFont typeface="+mj-lt"/>
              <a:buAutoNum type="arabicPeriod"/>
            </a:pPr>
            <a:r>
              <a:rPr lang="en-US" sz="1200" dirty="0" smtClean="0">
                <a:solidFill>
                  <a:srgbClr val="0000FF"/>
                </a:solidFill>
                <a:latin typeface="Courier New"/>
              </a:rPr>
              <a:t>        &lt;/</a:t>
            </a:r>
            <a:r>
              <a:rPr lang="en-US" sz="1200" dirty="0" smtClean="0">
                <a:solidFill>
                  <a:srgbClr val="A31515"/>
                </a:solidFill>
                <a:latin typeface="Courier New"/>
              </a:rPr>
              <a:t>div</a:t>
            </a:r>
            <a:r>
              <a:rPr lang="en-US" sz="1200" dirty="0" smtClean="0">
                <a:solidFill>
                  <a:srgbClr val="0000FF"/>
                </a:solidFill>
                <a:latin typeface="Courier New"/>
              </a:rPr>
              <a:t>&gt;</a:t>
            </a:r>
          </a:p>
          <a:p>
            <a:pPr>
              <a:buFont typeface="+mj-lt"/>
              <a:buAutoNum type="arabicPeriod"/>
            </a:pPr>
            <a:r>
              <a:rPr lang="en-US" sz="1200" dirty="0" smtClean="0">
                <a:solidFill>
                  <a:srgbClr val="0000FF"/>
                </a:solidFill>
                <a:latin typeface="Courier New"/>
              </a:rPr>
              <a:t>    &lt;/</a:t>
            </a:r>
            <a:r>
              <a:rPr lang="en-US" sz="1200" dirty="0" err="1" smtClean="0">
                <a:solidFill>
                  <a:srgbClr val="A31515"/>
                </a:solidFill>
                <a:latin typeface="Courier New"/>
              </a:rPr>
              <a:t>li</a:t>
            </a:r>
            <a:r>
              <a:rPr lang="en-US" sz="1200" dirty="0" smtClean="0">
                <a:solidFill>
                  <a:srgbClr val="0000FF"/>
                </a:solidFill>
                <a:latin typeface="Courier New"/>
              </a:rPr>
              <a:t>&gt;</a:t>
            </a:r>
          </a:p>
          <a:p>
            <a:pPr>
              <a:buFont typeface="+mj-lt"/>
              <a:buAutoNum type="arabicPeriod"/>
            </a:pPr>
            <a:r>
              <a:rPr lang="en-US" sz="1200" dirty="0" smtClean="0">
                <a:solidFill>
                  <a:srgbClr val="0000FF"/>
                </a:solidFill>
                <a:latin typeface="Courier New"/>
              </a:rPr>
              <a:t>&lt;/</a:t>
            </a:r>
            <a:r>
              <a:rPr lang="en-US" sz="1200" dirty="0" err="1" smtClean="0">
                <a:solidFill>
                  <a:srgbClr val="A31515"/>
                </a:solidFill>
                <a:latin typeface="Courier New"/>
              </a:rPr>
              <a:t>ul</a:t>
            </a:r>
            <a:r>
              <a:rPr lang="en-US" sz="1200" dirty="0" smtClean="0">
                <a:solidFill>
                  <a:srgbClr val="0000FF"/>
                </a:solidFill>
                <a:latin typeface="Courier New"/>
              </a:rPr>
              <a:t>&gt;</a:t>
            </a:r>
          </a:p>
          <a:p>
            <a:pPr>
              <a:buFont typeface="+mj-lt"/>
              <a:buAutoNum type="arabicPeriod"/>
            </a:pPr>
            <a:endParaRPr lang="en-US" sz="1200" dirty="0"/>
          </a:p>
        </p:txBody>
      </p:sp>
      <p:pic>
        <p:nvPicPr>
          <p:cNvPr id="6" name="Picture 5" descr="penn_fulllogo.gif"/>
          <p:cNvPicPr>
            <a:picLocks noChangeAspect="1"/>
          </p:cNvPicPr>
          <p:nvPr/>
        </p:nvPicPr>
        <p:blipFill>
          <a:blip r:embed="rId2" cstate="print"/>
          <a:stretch>
            <a:fillRect/>
          </a:stretch>
        </p:blipFill>
        <p:spPr>
          <a:xfrm>
            <a:off x="7162800" y="228600"/>
            <a:ext cx="1706880" cy="526733"/>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Events – </a:t>
            </a:r>
            <a:r>
              <a:rPr lang="en-US" dirty="0" err="1" smtClean="0"/>
              <a:t>onMouseOver</a:t>
            </a:r>
            <a:r>
              <a:rPr lang="en-US" dirty="0" smtClean="0"/>
              <a:t> </a:t>
            </a:r>
            <a:br>
              <a:rPr lang="en-US" dirty="0" smtClean="0"/>
            </a:br>
            <a:r>
              <a:rPr lang="en-US" dirty="0" smtClean="0"/>
              <a:t>&amp; </a:t>
            </a:r>
            <a:r>
              <a:rPr lang="en-US" dirty="0" err="1" smtClean="0"/>
              <a:t>onMouseOut</a:t>
            </a:r>
            <a:r>
              <a:rPr lang="en-US" dirty="0" smtClean="0"/>
              <a:t> Accessible JavaScript</a:t>
            </a:r>
            <a:endParaRPr lang="en-US" dirty="0"/>
          </a:p>
        </p:txBody>
      </p:sp>
      <p:sp>
        <p:nvSpPr>
          <p:cNvPr id="3" name="Content Placeholder 2"/>
          <p:cNvSpPr>
            <a:spLocks noGrp="1"/>
          </p:cNvSpPr>
          <p:nvPr>
            <p:ph idx="1"/>
          </p:nvPr>
        </p:nvSpPr>
        <p:spPr>
          <a:xfrm>
            <a:off x="457200" y="1600200"/>
            <a:ext cx="8229600" cy="4876800"/>
          </a:xfrm>
        </p:spPr>
        <p:txBody>
          <a:bodyPr>
            <a:noAutofit/>
          </a:bodyPr>
          <a:lstStyle/>
          <a:p>
            <a:pPr marL="514350" indent="-514350">
              <a:buFont typeface="+mj-lt"/>
              <a:buAutoNum type="arabicPeriod"/>
            </a:pPr>
            <a:r>
              <a:rPr lang="en-US" sz="1200" dirty="0" smtClean="0">
                <a:solidFill>
                  <a:srgbClr val="0000FF"/>
                </a:solidFill>
                <a:highlight>
                  <a:srgbClr val="FFFFFF"/>
                </a:highlight>
                <a:latin typeface="Courier New"/>
              </a:rPr>
              <a:t>&lt;</a:t>
            </a:r>
            <a:r>
              <a:rPr lang="en-US" sz="1200" dirty="0" smtClean="0">
                <a:solidFill>
                  <a:srgbClr val="A31515"/>
                </a:solidFill>
                <a:highlight>
                  <a:srgbClr val="FFFFFF"/>
                </a:highlight>
                <a:latin typeface="Courier New"/>
              </a:rPr>
              <a:t>script </a:t>
            </a:r>
            <a:r>
              <a:rPr lang="en-US" sz="1200" dirty="0" smtClean="0">
                <a:solidFill>
                  <a:srgbClr val="FF0000"/>
                </a:solidFill>
                <a:highlight>
                  <a:srgbClr val="FFFFFF"/>
                </a:highlight>
                <a:latin typeface="Courier New"/>
              </a:rPr>
              <a:t>type</a:t>
            </a:r>
            <a:r>
              <a:rPr lang="en-US" sz="1200" dirty="0" smtClean="0">
                <a:solidFill>
                  <a:srgbClr val="000000"/>
                </a:solidFill>
                <a:highlight>
                  <a:srgbClr val="FFFFFF"/>
                </a:highlight>
                <a:latin typeface="Courier New"/>
              </a:rPr>
              <a:t>="</a:t>
            </a:r>
            <a:r>
              <a:rPr lang="en-US" sz="1200" dirty="0" smtClean="0">
                <a:solidFill>
                  <a:srgbClr val="0000FF"/>
                </a:solidFill>
                <a:highlight>
                  <a:srgbClr val="FFFFFF"/>
                </a:highlight>
                <a:latin typeface="Courier New"/>
              </a:rPr>
              <a:t>text/</a:t>
            </a:r>
            <a:r>
              <a:rPr lang="en-US" sz="1200" dirty="0" err="1" smtClean="0">
                <a:solidFill>
                  <a:srgbClr val="0000FF"/>
                </a:solidFill>
                <a:highlight>
                  <a:srgbClr val="FFFFFF"/>
                </a:highlight>
                <a:latin typeface="Courier New"/>
              </a:rPr>
              <a:t>javascript</a:t>
            </a:r>
            <a:r>
              <a:rPr lang="en-US" sz="1200" dirty="0" smtClean="0">
                <a:solidFill>
                  <a:srgbClr val="000000"/>
                </a:solidFill>
                <a:highlight>
                  <a:srgbClr val="FFFFFF"/>
                </a:highlight>
                <a:latin typeface="Courier New"/>
              </a:rPr>
              <a:t>"</a:t>
            </a:r>
            <a:r>
              <a:rPr lang="en-US" sz="1200" dirty="0" smtClean="0">
                <a:solidFill>
                  <a:srgbClr val="0000FF"/>
                </a:solidFill>
                <a:highlight>
                  <a:srgbClr val="FFFFFF"/>
                </a:highlight>
                <a:latin typeface="Courier New"/>
              </a:rPr>
              <a:t>&gt;</a:t>
            </a:r>
          </a:p>
          <a:p>
            <a:pPr marL="514350" indent="-514350">
              <a:buFont typeface="+mj-lt"/>
              <a:buAutoNum type="arabicPeriod"/>
            </a:pPr>
            <a:r>
              <a:rPr lang="en-US" sz="1200" b="1" dirty="0" smtClean="0">
                <a:solidFill>
                  <a:srgbClr val="0000C0"/>
                </a:solidFill>
                <a:highlight>
                  <a:srgbClr val="FFFFFF"/>
                </a:highlight>
                <a:latin typeface="Courier New"/>
              </a:rPr>
              <a:t>    function </a:t>
            </a:r>
            <a:r>
              <a:rPr lang="en-US" sz="1200" b="1" dirty="0" smtClean="0">
                <a:solidFill>
                  <a:srgbClr val="000000"/>
                </a:solidFill>
                <a:highlight>
                  <a:srgbClr val="FFFFFF"/>
                </a:highlight>
                <a:latin typeface="Courier New"/>
              </a:rPr>
              <a:t>showSubmenu2</a:t>
            </a:r>
            <a:r>
              <a:rPr lang="en-US" sz="1200" b="1" dirty="0" smtClean="0">
                <a:solidFill>
                  <a:srgbClr val="5C5C5C"/>
                </a:solidFill>
                <a:highlight>
                  <a:srgbClr val="FFFFFF"/>
                </a:highlight>
                <a:latin typeface="Courier New"/>
              </a:rPr>
              <a:t>() {</a:t>
            </a:r>
          </a:p>
          <a:p>
            <a:pPr marL="514350" indent="-514350">
              <a:buFont typeface="+mj-lt"/>
              <a:buAutoNum type="arabicPeriod"/>
            </a:pPr>
            <a:r>
              <a:rPr lang="en-US" sz="1200" dirty="0" smtClean="0">
                <a:solidFill>
                  <a:srgbClr val="000000"/>
                </a:solidFill>
                <a:highlight>
                  <a:srgbClr val="FFFFFF"/>
                </a:highlight>
                <a:latin typeface="Courier New"/>
              </a:rPr>
              <a:t>        </a:t>
            </a:r>
            <a:r>
              <a:rPr lang="en-US" sz="1200" dirty="0" err="1" smtClean="0">
                <a:solidFill>
                  <a:srgbClr val="000000"/>
                </a:solidFill>
                <a:highlight>
                  <a:srgbClr val="FFFFFF"/>
                </a:highlight>
                <a:latin typeface="Courier New"/>
              </a:rPr>
              <a:t>document</a:t>
            </a:r>
            <a:r>
              <a:rPr lang="en-US" sz="1200" dirty="0" err="1" smtClean="0">
                <a:solidFill>
                  <a:srgbClr val="5C5C5C"/>
                </a:solidFill>
                <a:highlight>
                  <a:srgbClr val="FFFFFF"/>
                </a:highlight>
                <a:latin typeface="Courier New"/>
              </a:rPr>
              <a:t>.</a:t>
            </a:r>
            <a:r>
              <a:rPr lang="en-US" sz="1200" dirty="0" err="1" smtClean="0">
                <a:solidFill>
                  <a:srgbClr val="000000"/>
                </a:solidFill>
                <a:highlight>
                  <a:srgbClr val="FFFFFF"/>
                </a:highlight>
                <a:latin typeface="Courier New"/>
              </a:rPr>
              <a:t>getElementById</a:t>
            </a:r>
            <a:r>
              <a:rPr lang="en-US" sz="1200" dirty="0" smtClean="0">
                <a:solidFill>
                  <a:srgbClr val="5C5C5C"/>
                </a:solidFill>
                <a:highlight>
                  <a:srgbClr val="FFFFFF"/>
                </a:highlight>
                <a:latin typeface="Courier New"/>
              </a:rPr>
              <a:t>(</a:t>
            </a:r>
            <a:r>
              <a:rPr lang="en-US" sz="1200" dirty="0" smtClean="0">
                <a:solidFill>
                  <a:srgbClr val="005C00"/>
                </a:solidFill>
                <a:highlight>
                  <a:srgbClr val="FFFFFF"/>
                </a:highlight>
                <a:latin typeface="Courier New"/>
              </a:rPr>
              <a:t>'submenu2'</a:t>
            </a:r>
            <a:r>
              <a:rPr lang="en-US" sz="1200" dirty="0" smtClean="0">
                <a:solidFill>
                  <a:srgbClr val="5C5C5C"/>
                </a:solidFill>
                <a:highlight>
                  <a:srgbClr val="FFFFFF"/>
                </a:highlight>
                <a:latin typeface="Courier New"/>
              </a:rPr>
              <a:t>).</a:t>
            </a:r>
            <a:r>
              <a:rPr lang="en-US" sz="1200" dirty="0" err="1" smtClean="0">
                <a:solidFill>
                  <a:srgbClr val="000000"/>
                </a:solidFill>
                <a:highlight>
                  <a:srgbClr val="FFFFFF"/>
                </a:highlight>
                <a:latin typeface="Courier New"/>
              </a:rPr>
              <a:t>style</a:t>
            </a:r>
            <a:r>
              <a:rPr lang="en-US" sz="1200" dirty="0" err="1" smtClean="0">
                <a:solidFill>
                  <a:srgbClr val="5C5C5C"/>
                </a:solidFill>
                <a:highlight>
                  <a:srgbClr val="FFFFFF"/>
                </a:highlight>
                <a:latin typeface="Courier New"/>
              </a:rPr>
              <a:t>.</a:t>
            </a:r>
            <a:r>
              <a:rPr lang="en-US" sz="1200" dirty="0" err="1" smtClean="0">
                <a:solidFill>
                  <a:srgbClr val="000000"/>
                </a:solidFill>
                <a:highlight>
                  <a:srgbClr val="FFFFFF"/>
                </a:highlight>
                <a:latin typeface="Courier New"/>
              </a:rPr>
              <a:t>display</a:t>
            </a:r>
            <a:r>
              <a:rPr lang="en-US" sz="1200" dirty="0" smtClean="0">
                <a:solidFill>
                  <a:srgbClr val="5C5C5C"/>
                </a:solidFill>
                <a:highlight>
                  <a:srgbClr val="FFFFFF"/>
                </a:highlight>
                <a:latin typeface="Courier New"/>
              </a:rPr>
              <a:t>=</a:t>
            </a:r>
            <a:r>
              <a:rPr lang="en-US" sz="1200" dirty="0" smtClean="0">
                <a:solidFill>
                  <a:srgbClr val="005C00"/>
                </a:solidFill>
                <a:highlight>
                  <a:srgbClr val="FFFFFF"/>
                </a:highlight>
                <a:latin typeface="Courier New"/>
              </a:rPr>
              <a:t>'block'</a:t>
            </a:r>
            <a:r>
              <a:rPr lang="en-US" sz="1200" dirty="0" smtClean="0">
                <a:solidFill>
                  <a:srgbClr val="5C5C5C"/>
                </a:solidFill>
                <a:highlight>
                  <a:srgbClr val="FFFFFF"/>
                </a:highlight>
                <a:latin typeface="Courier New"/>
              </a:rPr>
              <a:t>;</a:t>
            </a:r>
          </a:p>
          <a:p>
            <a:pPr marL="514350" indent="-514350">
              <a:buFont typeface="+mj-lt"/>
              <a:buAutoNum type="arabicPeriod"/>
            </a:pPr>
            <a:r>
              <a:rPr lang="en-US" sz="1200" dirty="0" smtClean="0">
                <a:solidFill>
                  <a:srgbClr val="5C5C5C"/>
                </a:solidFill>
                <a:highlight>
                  <a:srgbClr val="FFFFFF"/>
                </a:highlight>
                <a:latin typeface="Courier New"/>
              </a:rPr>
              <a:t>    }</a:t>
            </a:r>
          </a:p>
          <a:p>
            <a:pPr marL="514350" indent="-514350">
              <a:buFont typeface="+mj-lt"/>
              <a:buAutoNum type="arabicPeriod"/>
            </a:pPr>
            <a:r>
              <a:rPr lang="en-US" sz="1200" b="1" dirty="0" smtClean="0">
                <a:solidFill>
                  <a:srgbClr val="0000C0"/>
                </a:solidFill>
                <a:highlight>
                  <a:srgbClr val="FFFFFF"/>
                </a:highlight>
                <a:latin typeface="Courier New"/>
              </a:rPr>
              <a:t>    function </a:t>
            </a:r>
            <a:r>
              <a:rPr lang="en-US" sz="1200" b="1" dirty="0" smtClean="0">
                <a:solidFill>
                  <a:srgbClr val="000000"/>
                </a:solidFill>
                <a:highlight>
                  <a:srgbClr val="FFFFFF"/>
                </a:highlight>
                <a:latin typeface="Courier New"/>
              </a:rPr>
              <a:t>hideSubmenu2</a:t>
            </a:r>
            <a:r>
              <a:rPr lang="en-US" sz="1200" b="1" dirty="0" smtClean="0">
                <a:solidFill>
                  <a:srgbClr val="5C5C5C"/>
                </a:solidFill>
                <a:highlight>
                  <a:srgbClr val="FFFFFF"/>
                </a:highlight>
                <a:latin typeface="Courier New"/>
              </a:rPr>
              <a:t>() {</a:t>
            </a:r>
          </a:p>
          <a:p>
            <a:pPr marL="514350" indent="-514350">
              <a:buFont typeface="+mj-lt"/>
              <a:buAutoNum type="arabicPeriod"/>
            </a:pPr>
            <a:r>
              <a:rPr lang="en-US" sz="1200" dirty="0" smtClean="0">
                <a:solidFill>
                  <a:srgbClr val="000000"/>
                </a:solidFill>
                <a:highlight>
                  <a:srgbClr val="FFFFFF"/>
                </a:highlight>
                <a:latin typeface="Courier New"/>
              </a:rPr>
              <a:t>        </a:t>
            </a:r>
            <a:r>
              <a:rPr lang="en-US" sz="1200" dirty="0" err="1" smtClean="0">
                <a:solidFill>
                  <a:srgbClr val="000000"/>
                </a:solidFill>
                <a:highlight>
                  <a:srgbClr val="FFFFFF"/>
                </a:highlight>
                <a:latin typeface="Courier New"/>
              </a:rPr>
              <a:t>document</a:t>
            </a:r>
            <a:r>
              <a:rPr lang="en-US" sz="1200" dirty="0" err="1" smtClean="0">
                <a:solidFill>
                  <a:srgbClr val="5C5C5C"/>
                </a:solidFill>
                <a:highlight>
                  <a:srgbClr val="FFFFFF"/>
                </a:highlight>
                <a:latin typeface="Courier New"/>
              </a:rPr>
              <a:t>.</a:t>
            </a:r>
            <a:r>
              <a:rPr lang="en-US" sz="1200" dirty="0" err="1" smtClean="0">
                <a:solidFill>
                  <a:srgbClr val="000000"/>
                </a:solidFill>
                <a:highlight>
                  <a:srgbClr val="FFFFFF"/>
                </a:highlight>
                <a:latin typeface="Courier New"/>
              </a:rPr>
              <a:t>getElementById</a:t>
            </a:r>
            <a:r>
              <a:rPr lang="en-US" sz="1200" dirty="0" smtClean="0">
                <a:solidFill>
                  <a:srgbClr val="5C5C5C"/>
                </a:solidFill>
                <a:highlight>
                  <a:srgbClr val="FFFFFF"/>
                </a:highlight>
                <a:latin typeface="Courier New"/>
              </a:rPr>
              <a:t>(</a:t>
            </a:r>
            <a:r>
              <a:rPr lang="en-US" sz="1200" dirty="0" smtClean="0">
                <a:solidFill>
                  <a:srgbClr val="005C00"/>
                </a:solidFill>
                <a:highlight>
                  <a:srgbClr val="FFFFFF"/>
                </a:highlight>
                <a:latin typeface="Courier New"/>
              </a:rPr>
              <a:t>'submenu2'</a:t>
            </a:r>
            <a:r>
              <a:rPr lang="en-US" sz="1200" dirty="0" smtClean="0">
                <a:solidFill>
                  <a:srgbClr val="5C5C5C"/>
                </a:solidFill>
                <a:highlight>
                  <a:srgbClr val="FFFFFF"/>
                </a:highlight>
                <a:latin typeface="Courier New"/>
              </a:rPr>
              <a:t>).</a:t>
            </a:r>
            <a:r>
              <a:rPr lang="en-US" sz="1200" dirty="0" err="1" smtClean="0">
                <a:solidFill>
                  <a:srgbClr val="000000"/>
                </a:solidFill>
                <a:highlight>
                  <a:srgbClr val="FFFFFF"/>
                </a:highlight>
                <a:latin typeface="Courier New"/>
              </a:rPr>
              <a:t>style</a:t>
            </a:r>
            <a:r>
              <a:rPr lang="en-US" sz="1200" dirty="0" err="1" smtClean="0">
                <a:solidFill>
                  <a:srgbClr val="5C5C5C"/>
                </a:solidFill>
                <a:highlight>
                  <a:srgbClr val="FFFFFF"/>
                </a:highlight>
                <a:latin typeface="Courier New"/>
              </a:rPr>
              <a:t>.</a:t>
            </a:r>
            <a:r>
              <a:rPr lang="en-US" sz="1200" dirty="0" err="1" smtClean="0">
                <a:solidFill>
                  <a:srgbClr val="000000"/>
                </a:solidFill>
                <a:highlight>
                  <a:srgbClr val="FFFFFF"/>
                </a:highlight>
                <a:latin typeface="Courier New"/>
              </a:rPr>
              <a:t>display</a:t>
            </a:r>
            <a:r>
              <a:rPr lang="en-US" sz="1200" dirty="0" smtClean="0">
                <a:solidFill>
                  <a:srgbClr val="5C5C5C"/>
                </a:solidFill>
                <a:highlight>
                  <a:srgbClr val="FFFFFF"/>
                </a:highlight>
                <a:latin typeface="Courier New"/>
              </a:rPr>
              <a:t>=</a:t>
            </a:r>
            <a:r>
              <a:rPr lang="en-US" sz="1200" dirty="0" smtClean="0">
                <a:solidFill>
                  <a:srgbClr val="005C00"/>
                </a:solidFill>
                <a:highlight>
                  <a:srgbClr val="FFFFFF"/>
                </a:highlight>
                <a:latin typeface="Courier New"/>
              </a:rPr>
              <a:t>'none'</a:t>
            </a:r>
            <a:r>
              <a:rPr lang="en-US" sz="1200" dirty="0" smtClean="0">
                <a:solidFill>
                  <a:srgbClr val="5C5C5C"/>
                </a:solidFill>
                <a:highlight>
                  <a:srgbClr val="FFFFFF"/>
                </a:highlight>
                <a:latin typeface="Courier New"/>
              </a:rPr>
              <a:t>;</a:t>
            </a:r>
          </a:p>
          <a:p>
            <a:pPr marL="514350" indent="-514350">
              <a:buFont typeface="+mj-lt"/>
              <a:buAutoNum type="arabicPeriod"/>
            </a:pPr>
            <a:r>
              <a:rPr lang="en-US" sz="1200" dirty="0" smtClean="0">
                <a:solidFill>
                  <a:srgbClr val="5C5C5C"/>
                </a:solidFill>
                <a:highlight>
                  <a:srgbClr val="FFFFFF"/>
                </a:highlight>
                <a:latin typeface="Courier New"/>
              </a:rPr>
              <a:t>    }</a:t>
            </a:r>
          </a:p>
          <a:p>
            <a:pPr marL="514350" indent="-514350">
              <a:buFont typeface="+mj-lt"/>
              <a:buAutoNum type="arabicPeriod"/>
            </a:pPr>
            <a:r>
              <a:rPr lang="en-US" sz="1200" dirty="0" smtClean="0">
                <a:solidFill>
                  <a:srgbClr val="0000FF"/>
                </a:solidFill>
                <a:highlight>
                  <a:srgbClr val="FFFFFF"/>
                </a:highlight>
                <a:latin typeface="Courier New"/>
              </a:rPr>
              <a:t>&lt;/</a:t>
            </a:r>
            <a:r>
              <a:rPr lang="en-US" sz="1200" dirty="0" smtClean="0">
                <a:solidFill>
                  <a:srgbClr val="A31515"/>
                </a:solidFill>
                <a:highlight>
                  <a:srgbClr val="FFFFFF"/>
                </a:highlight>
                <a:latin typeface="Courier New"/>
              </a:rPr>
              <a:t>script</a:t>
            </a:r>
            <a:r>
              <a:rPr lang="en-US" sz="1200" dirty="0" smtClean="0">
                <a:solidFill>
                  <a:srgbClr val="0000FF"/>
                </a:solidFill>
                <a:highlight>
                  <a:srgbClr val="FFFFFF"/>
                </a:highlight>
                <a:latin typeface="Courier New"/>
              </a:rPr>
              <a:t>&gt;</a:t>
            </a:r>
          </a:p>
          <a:p>
            <a:pPr marL="514350" indent="-514350">
              <a:buFont typeface="+mj-lt"/>
              <a:buAutoNum type="arabicPeriod"/>
            </a:pPr>
            <a:r>
              <a:rPr lang="en-US" sz="1200" dirty="0" smtClean="0">
                <a:solidFill>
                  <a:srgbClr val="0000FF"/>
                </a:solidFill>
                <a:highlight>
                  <a:srgbClr val="FFFFFF"/>
                </a:highlight>
                <a:latin typeface="Courier New"/>
              </a:rPr>
              <a:t>&lt;</a:t>
            </a:r>
            <a:r>
              <a:rPr lang="en-US" sz="1200" dirty="0" err="1" smtClean="0">
                <a:solidFill>
                  <a:srgbClr val="A31515"/>
                </a:solidFill>
                <a:highlight>
                  <a:srgbClr val="FFFFFF"/>
                </a:highlight>
                <a:latin typeface="Courier New"/>
              </a:rPr>
              <a:t>ul</a:t>
            </a:r>
            <a:r>
              <a:rPr lang="en-US" sz="1200" dirty="0" smtClean="0">
                <a:solidFill>
                  <a:srgbClr val="0000FF"/>
                </a:solidFill>
                <a:highlight>
                  <a:srgbClr val="FFFFFF"/>
                </a:highlight>
                <a:latin typeface="Courier New"/>
              </a:rPr>
              <a:t>&gt;</a:t>
            </a:r>
          </a:p>
          <a:p>
            <a:pPr marL="514350" indent="-514350">
              <a:buFont typeface="+mj-lt"/>
              <a:buAutoNum type="arabicPeriod"/>
            </a:pPr>
            <a:r>
              <a:rPr lang="en-US" sz="1200" dirty="0" smtClean="0">
                <a:solidFill>
                  <a:srgbClr val="0000FF"/>
                </a:solidFill>
                <a:highlight>
                  <a:srgbClr val="FFFFFF"/>
                </a:highlight>
                <a:latin typeface="Courier New"/>
              </a:rPr>
              <a:t>    &lt;</a:t>
            </a:r>
            <a:r>
              <a:rPr lang="en-US" sz="1200" dirty="0" err="1" smtClean="0">
                <a:solidFill>
                  <a:srgbClr val="A31515"/>
                </a:solidFill>
                <a:highlight>
                  <a:srgbClr val="FFFFFF"/>
                </a:highlight>
                <a:latin typeface="Courier New"/>
              </a:rPr>
              <a:t>li</a:t>
            </a:r>
            <a:r>
              <a:rPr lang="en-US" sz="1200" dirty="0" smtClean="0">
                <a:solidFill>
                  <a:srgbClr val="A31515"/>
                </a:solidFill>
                <a:highlight>
                  <a:srgbClr val="FFFFFF"/>
                </a:highlight>
                <a:latin typeface="Courier New"/>
              </a:rPr>
              <a:t> </a:t>
            </a:r>
            <a:r>
              <a:rPr lang="en-US" sz="1200" dirty="0" smtClean="0">
                <a:solidFill>
                  <a:srgbClr val="FF0000"/>
                </a:solidFill>
                <a:highlight>
                  <a:srgbClr val="FFFFFF"/>
                </a:highlight>
                <a:latin typeface="Courier New"/>
              </a:rPr>
              <a:t>class</a:t>
            </a:r>
            <a:r>
              <a:rPr lang="en-US" sz="1200" dirty="0" smtClean="0">
                <a:solidFill>
                  <a:srgbClr val="000000"/>
                </a:solidFill>
                <a:highlight>
                  <a:srgbClr val="FFFFFF"/>
                </a:highlight>
                <a:latin typeface="Courier New"/>
              </a:rPr>
              <a:t>="</a:t>
            </a:r>
            <a:r>
              <a:rPr lang="en-US" sz="1200" dirty="0" err="1" smtClean="0">
                <a:solidFill>
                  <a:srgbClr val="0000FF"/>
                </a:solidFill>
                <a:highlight>
                  <a:srgbClr val="FFFFFF"/>
                </a:highlight>
                <a:latin typeface="Courier New"/>
              </a:rPr>
              <a:t>menuItem</a:t>
            </a:r>
            <a:r>
              <a:rPr lang="en-US" sz="1200" dirty="0" smtClean="0">
                <a:solidFill>
                  <a:srgbClr val="000000"/>
                </a:solidFill>
                <a:highlight>
                  <a:srgbClr val="FFFFFF"/>
                </a:highlight>
                <a:latin typeface="Courier New"/>
              </a:rPr>
              <a:t>"</a:t>
            </a:r>
            <a:r>
              <a:rPr lang="en-US" sz="1200" dirty="0" smtClean="0">
                <a:solidFill>
                  <a:srgbClr val="0000FF"/>
                </a:solidFill>
                <a:highlight>
                  <a:srgbClr val="FFFFFF"/>
                </a:highlight>
                <a:latin typeface="Courier New"/>
              </a:rPr>
              <a:t>&gt;</a:t>
            </a:r>
            <a:r>
              <a:rPr lang="en-US" sz="1200" dirty="0" smtClean="0">
                <a:solidFill>
                  <a:srgbClr val="000000"/>
                </a:solidFill>
                <a:highlight>
                  <a:srgbClr val="FFFFFF"/>
                </a:highlight>
                <a:latin typeface="Courier New"/>
              </a:rPr>
              <a:t>Item Without Submenu</a:t>
            </a:r>
            <a:r>
              <a:rPr lang="en-US" sz="1200" dirty="0" smtClean="0">
                <a:solidFill>
                  <a:srgbClr val="0000FF"/>
                </a:solidFill>
                <a:highlight>
                  <a:srgbClr val="FFFFFF"/>
                </a:highlight>
                <a:latin typeface="Courier New"/>
              </a:rPr>
              <a:t>&lt;/</a:t>
            </a:r>
            <a:r>
              <a:rPr lang="en-US" sz="1200" dirty="0" err="1" smtClean="0">
                <a:solidFill>
                  <a:srgbClr val="A31515"/>
                </a:solidFill>
                <a:highlight>
                  <a:srgbClr val="FFFFFF"/>
                </a:highlight>
                <a:latin typeface="Courier New"/>
              </a:rPr>
              <a:t>li</a:t>
            </a:r>
            <a:r>
              <a:rPr lang="en-US" sz="1200" dirty="0" smtClean="0">
                <a:solidFill>
                  <a:srgbClr val="0000FF"/>
                </a:solidFill>
                <a:highlight>
                  <a:srgbClr val="FFFFFF"/>
                </a:highlight>
                <a:latin typeface="Courier New"/>
              </a:rPr>
              <a:t>&gt;</a:t>
            </a:r>
          </a:p>
          <a:p>
            <a:pPr marL="514350" indent="-514350">
              <a:buFont typeface="+mj-lt"/>
              <a:buAutoNum type="arabicPeriod"/>
            </a:pPr>
            <a:r>
              <a:rPr lang="en-US" sz="1200" dirty="0" smtClean="0">
                <a:solidFill>
                  <a:srgbClr val="0000FF"/>
                </a:solidFill>
                <a:highlight>
                  <a:srgbClr val="FFFFFF"/>
                </a:highlight>
                <a:latin typeface="Courier New"/>
              </a:rPr>
              <a:t>    &lt;</a:t>
            </a:r>
            <a:r>
              <a:rPr lang="en-US" sz="1200" dirty="0" err="1" smtClean="0">
                <a:solidFill>
                  <a:srgbClr val="A31515"/>
                </a:solidFill>
                <a:highlight>
                  <a:srgbClr val="FFFFFF"/>
                </a:highlight>
                <a:latin typeface="Courier New"/>
              </a:rPr>
              <a:t>li</a:t>
            </a:r>
            <a:r>
              <a:rPr lang="en-US" sz="1200" dirty="0" smtClean="0">
                <a:solidFill>
                  <a:srgbClr val="A31515"/>
                </a:solidFill>
                <a:highlight>
                  <a:srgbClr val="FFFFFF"/>
                </a:highlight>
                <a:latin typeface="Courier New"/>
              </a:rPr>
              <a:t> </a:t>
            </a:r>
            <a:r>
              <a:rPr lang="en-US" sz="1200" dirty="0" smtClean="0">
                <a:solidFill>
                  <a:srgbClr val="FF0000"/>
                </a:solidFill>
                <a:highlight>
                  <a:srgbClr val="FFFFFF"/>
                </a:highlight>
                <a:latin typeface="Courier New"/>
              </a:rPr>
              <a:t>class</a:t>
            </a:r>
            <a:r>
              <a:rPr lang="en-US" sz="1200" dirty="0" smtClean="0">
                <a:solidFill>
                  <a:srgbClr val="000000"/>
                </a:solidFill>
                <a:highlight>
                  <a:srgbClr val="FFFFFF"/>
                </a:highlight>
                <a:latin typeface="Courier New"/>
              </a:rPr>
              <a:t>="</a:t>
            </a:r>
            <a:r>
              <a:rPr lang="en-US" sz="1200" dirty="0" err="1" smtClean="0">
                <a:solidFill>
                  <a:srgbClr val="0000FF"/>
                </a:solidFill>
                <a:highlight>
                  <a:srgbClr val="FFFFFF"/>
                </a:highlight>
                <a:latin typeface="Courier New"/>
              </a:rPr>
              <a:t>menuItem</a:t>
            </a:r>
            <a:r>
              <a:rPr lang="en-US" sz="1200" dirty="0" smtClean="0">
                <a:solidFill>
                  <a:srgbClr val="000000"/>
                </a:solidFill>
                <a:highlight>
                  <a:srgbClr val="FFFFFF"/>
                </a:highlight>
                <a:latin typeface="Courier New"/>
              </a:rPr>
              <a:t>"</a:t>
            </a:r>
            <a:r>
              <a:rPr lang="en-US" sz="1200" dirty="0" smtClean="0">
                <a:solidFill>
                  <a:srgbClr val="0000FF"/>
                </a:solidFill>
                <a:highlight>
                  <a:srgbClr val="FFFFFF"/>
                </a:highlight>
                <a:latin typeface="Courier New"/>
              </a:rPr>
              <a:t>&gt;</a:t>
            </a:r>
          </a:p>
          <a:p>
            <a:pPr marL="514350" indent="-514350">
              <a:buFont typeface="+mj-lt"/>
              <a:buAutoNum type="arabicPeriod"/>
            </a:pPr>
            <a:r>
              <a:rPr lang="en-US" sz="1200" dirty="0" smtClean="0">
                <a:solidFill>
                  <a:srgbClr val="0000FF"/>
                </a:solidFill>
                <a:highlight>
                  <a:srgbClr val="FFFFFF"/>
                </a:highlight>
                <a:latin typeface="Courier New"/>
              </a:rPr>
              <a:t>        &lt;</a:t>
            </a:r>
            <a:r>
              <a:rPr lang="en-US" sz="1200" dirty="0" smtClean="0">
                <a:solidFill>
                  <a:srgbClr val="A31515"/>
                </a:solidFill>
                <a:highlight>
                  <a:srgbClr val="FFFFFF"/>
                </a:highlight>
                <a:latin typeface="Courier New"/>
              </a:rPr>
              <a:t>div </a:t>
            </a:r>
            <a:r>
              <a:rPr lang="en-US" sz="1200" dirty="0" err="1" smtClean="0">
                <a:solidFill>
                  <a:srgbClr val="FF0000"/>
                </a:solidFill>
                <a:highlight>
                  <a:srgbClr val="FFFFFF"/>
                </a:highlight>
                <a:latin typeface="Courier New"/>
              </a:rPr>
              <a:t>onMouseOver</a:t>
            </a:r>
            <a:r>
              <a:rPr lang="en-US" sz="1200" dirty="0" smtClean="0">
                <a:solidFill>
                  <a:srgbClr val="000000"/>
                </a:solidFill>
                <a:highlight>
                  <a:srgbClr val="FFFFFF"/>
                </a:highlight>
                <a:latin typeface="Courier New"/>
              </a:rPr>
              <a:t>="showSubmenu2</a:t>
            </a:r>
            <a:r>
              <a:rPr lang="en-US" sz="1200" dirty="0" smtClean="0">
                <a:solidFill>
                  <a:srgbClr val="5C5C5C"/>
                </a:solidFill>
                <a:highlight>
                  <a:srgbClr val="FFFFFF"/>
                </a:highlight>
                <a:latin typeface="Courier New"/>
              </a:rPr>
              <a:t>();</a:t>
            </a:r>
            <a:r>
              <a:rPr lang="en-US" sz="1200" dirty="0" smtClean="0">
                <a:solidFill>
                  <a:srgbClr val="000000"/>
                </a:solidFill>
                <a:highlight>
                  <a:srgbClr val="FFFFFF"/>
                </a:highlight>
                <a:latin typeface="Courier New"/>
              </a:rPr>
              <a:t>" </a:t>
            </a:r>
            <a:r>
              <a:rPr lang="en-US" sz="1200" dirty="0" err="1" smtClean="0">
                <a:solidFill>
                  <a:srgbClr val="FF0000"/>
                </a:solidFill>
                <a:highlight>
                  <a:srgbClr val="FFFFFF"/>
                </a:highlight>
                <a:latin typeface="Courier New"/>
              </a:rPr>
              <a:t>onMouseOut</a:t>
            </a:r>
            <a:r>
              <a:rPr lang="en-US" sz="1200" dirty="0" smtClean="0">
                <a:solidFill>
                  <a:srgbClr val="000000"/>
                </a:solidFill>
                <a:highlight>
                  <a:srgbClr val="FFFFFF"/>
                </a:highlight>
                <a:latin typeface="Courier New"/>
              </a:rPr>
              <a:t>="hideSubmenu2</a:t>
            </a:r>
            <a:r>
              <a:rPr lang="en-US" sz="1200" dirty="0" smtClean="0">
                <a:solidFill>
                  <a:srgbClr val="5C5C5C"/>
                </a:solidFill>
                <a:highlight>
                  <a:srgbClr val="FFFFFF"/>
                </a:highlight>
                <a:latin typeface="Courier New"/>
              </a:rPr>
              <a:t>();</a:t>
            </a:r>
            <a:r>
              <a:rPr lang="en-US" sz="1200" dirty="0" smtClean="0">
                <a:solidFill>
                  <a:srgbClr val="000000"/>
                </a:solidFill>
                <a:highlight>
                  <a:srgbClr val="FFFFFF"/>
                </a:highlight>
                <a:latin typeface="Courier New"/>
              </a:rPr>
              <a:t>"</a:t>
            </a:r>
            <a:r>
              <a:rPr lang="en-US" sz="1200" dirty="0" smtClean="0">
                <a:solidFill>
                  <a:srgbClr val="0000FF"/>
                </a:solidFill>
                <a:highlight>
                  <a:srgbClr val="FFFFFF"/>
                </a:highlight>
                <a:latin typeface="Courier New"/>
              </a:rPr>
              <a:t>&gt;</a:t>
            </a:r>
          </a:p>
          <a:p>
            <a:pPr marL="514350" indent="-514350">
              <a:buFont typeface="+mj-lt"/>
              <a:buAutoNum type="arabicPeriod"/>
            </a:pPr>
            <a:r>
              <a:rPr lang="en-US" sz="1200" dirty="0" smtClean="0">
                <a:solidFill>
                  <a:srgbClr val="0000FF"/>
                </a:solidFill>
                <a:highlight>
                  <a:srgbClr val="FFFFFF"/>
                </a:highlight>
                <a:latin typeface="Courier New"/>
              </a:rPr>
              <a:t>            &lt;</a:t>
            </a:r>
            <a:r>
              <a:rPr lang="en-US" sz="1200" dirty="0" smtClean="0">
                <a:solidFill>
                  <a:srgbClr val="A31515"/>
                </a:solidFill>
                <a:highlight>
                  <a:srgbClr val="FFFFFF"/>
                </a:highlight>
                <a:latin typeface="Courier New"/>
              </a:rPr>
              <a:t>a </a:t>
            </a:r>
            <a:r>
              <a:rPr lang="en-US" sz="1200" dirty="0" err="1" smtClean="0">
                <a:solidFill>
                  <a:srgbClr val="FF0000"/>
                </a:solidFill>
                <a:highlight>
                  <a:srgbClr val="FFFFFF"/>
                </a:highlight>
                <a:latin typeface="Courier New"/>
              </a:rPr>
              <a:t>href</a:t>
            </a:r>
            <a:r>
              <a:rPr lang="en-US" sz="1200" dirty="0" smtClean="0">
                <a:solidFill>
                  <a:srgbClr val="000000"/>
                </a:solidFill>
                <a:highlight>
                  <a:srgbClr val="FFFFFF"/>
                </a:highlight>
                <a:latin typeface="Courier New"/>
              </a:rPr>
              <a:t>="</a:t>
            </a:r>
            <a:r>
              <a:rPr lang="en-US" sz="1200" dirty="0" smtClean="0">
                <a:solidFill>
                  <a:srgbClr val="0000FF"/>
                </a:solidFill>
                <a:highlight>
                  <a:srgbClr val="FFFFFF"/>
                </a:highlight>
                <a:latin typeface="Courier New"/>
              </a:rPr>
              <a:t>js2.cfm?submenu=hide</a:t>
            </a:r>
            <a:r>
              <a:rPr lang="en-US" sz="1200" dirty="0" smtClean="0">
                <a:solidFill>
                  <a:srgbClr val="000000"/>
                </a:solidFill>
                <a:highlight>
                  <a:srgbClr val="FFFFFF"/>
                </a:highlight>
                <a:latin typeface="Courier New"/>
              </a:rPr>
              <a:t>"</a:t>
            </a:r>
            <a:r>
              <a:rPr lang="en-US" sz="1200" dirty="0" smtClean="0">
                <a:solidFill>
                  <a:srgbClr val="0000FF"/>
                </a:solidFill>
                <a:highlight>
                  <a:srgbClr val="FFFFFF"/>
                </a:highlight>
                <a:latin typeface="Courier New"/>
              </a:rPr>
              <a:t>&gt;</a:t>
            </a:r>
            <a:r>
              <a:rPr lang="en-US" sz="1200" dirty="0" smtClean="0">
                <a:solidFill>
                  <a:srgbClr val="000000"/>
                </a:solidFill>
                <a:highlight>
                  <a:srgbClr val="FFFFFF"/>
                </a:highlight>
                <a:latin typeface="Courier New"/>
              </a:rPr>
              <a:t>Item With Submenu</a:t>
            </a:r>
            <a:r>
              <a:rPr lang="en-US" sz="1200" dirty="0" smtClean="0">
                <a:solidFill>
                  <a:srgbClr val="0000FF"/>
                </a:solidFill>
                <a:highlight>
                  <a:srgbClr val="FFFFFF"/>
                </a:highlight>
                <a:latin typeface="Courier New"/>
              </a:rPr>
              <a:t>&lt;/</a:t>
            </a:r>
            <a:r>
              <a:rPr lang="en-US" sz="1200" dirty="0" smtClean="0">
                <a:solidFill>
                  <a:srgbClr val="A31515"/>
                </a:solidFill>
                <a:highlight>
                  <a:srgbClr val="FFFFFF"/>
                </a:highlight>
                <a:latin typeface="Courier New"/>
              </a:rPr>
              <a:t>a</a:t>
            </a:r>
            <a:r>
              <a:rPr lang="en-US" sz="1200" dirty="0" smtClean="0">
                <a:solidFill>
                  <a:srgbClr val="0000FF"/>
                </a:solidFill>
                <a:highlight>
                  <a:srgbClr val="FFFFFF"/>
                </a:highlight>
                <a:latin typeface="Courier New"/>
              </a:rPr>
              <a:t>&gt;</a:t>
            </a:r>
          </a:p>
          <a:p>
            <a:pPr marL="514350" indent="-514350">
              <a:buFont typeface="+mj-lt"/>
              <a:buAutoNum type="arabicPeriod"/>
            </a:pPr>
            <a:r>
              <a:rPr lang="en-US" sz="1200" dirty="0" smtClean="0">
                <a:solidFill>
                  <a:srgbClr val="0000FF"/>
                </a:solidFill>
                <a:highlight>
                  <a:srgbClr val="FFFFFF"/>
                </a:highlight>
                <a:latin typeface="Courier New"/>
              </a:rPr>
              <a:t>        &lt;/</a:t>
            </a:r>
            <a:r>
              <a:rPr lang="en-US" sz="1200" dirty="0" smtClean="0">
                <a:solidFill>
                  <a:srgbClr val="A31515"/>
                </a:solidFill>
                <a:highlight>
                  <a:srgbClr val="FFFFFF"/>
                </a:highlight>
                <a:latin typeface="Courier New"/>
              </a:rPr>
              <a:t>div</a:t>
            </a:r>
            <a:r>
              <a:rPr lang="en-US" sz="1200" dirty="0" smtClean="0">
                <a:solidFill>
                  <a:srgbClr val="0000FF"/>
                </a:solidFill>
                <a:highlight>
                  <a:srgbClr val="FFFFFF"/>
                </a:highlight>
                <a:latin typeface="Courier New"/>
              </a:rPr>
              <a:t>&gt;</a:t>
            </a:r>
          </a:p>
          <a:p>
            <a:pPr marL="514350" indent="-514350">
              <a:buFont typeface="+mj-lt"/>
              <a:buAutoNum type="arabicPeriod"/>
            </a:pPr>
            <a:r>
              <a:rPr lang="en-US" sz="1200" dirty="0" smtClean="0">
                <a:solidFill>
                  <a:srgbClr val="0000FF"/>
                </a:solidFill>
                <a:highlight>
                  <a:srgbClr val="FFFFFF"/>
                </a:highlight>
                <a:latin typeface="Courier New"/>
              </a:rPr>
              <a:t>        &lt;</a:t>
            </a:r>
            <a:r>
              <a:rPr lang="en-US" sz="1200" dirty="0" smtClean="0">
                <a:solidFill>
                  <a:srgbClr val="A31515"/>
                </a:solidFill>
                <a:highlight>
                  <a:srgbClr val="FFFFFF"/>
                </a:highlight>
                <a:latin typeface="Courier New"/>
              </a:rPr>
              <a:t>div </a:t>
            </a:r>
            <a:r>
              <a:rPr lang="en-US" sz="1200" dirty="0" smtClean="0">
                <a:solidFill>
                  <a:srgbClr val="FF0000"/>
                </a:solidFill>
                <a:highlight>
                  <a:srgbClr val="FFFFFF"/>
                </a:highlight>
                <a:latin typeface="Courier New"/>
              </a:rPr>
              <a:t>id</a:t>
            </a:r>
            <a:r>
              <a:rPr lang="en-US" sz="1200" dirty="0" smtClean="0">
                <a:solidFill>
                  <a:srgbClr val="000000"/>
                </a:solidFill>
                <a:highlight>
                  <a:srgbClr val="FFFFFF"/>
                </a:highlight>
                <a:latin typeface="Courier New"/>
              </a:rPr>
              <a:t>="</a:t>
            </a:r>
            <a:r>
              <a:rPr lang="en-US" sz="1200" dirty="0" smtClean="0">
                <a:solidFill>
                  <a:srgbClr val="0000FF"/>
                </a:solidFill>
                <a:highlight>
                  <a:srgbClr val="FFFFFF"/>
                </a:highlight>
                <a:latin typeface="Courier New"/>
              </a:rPr>
              <a:t>submenu2</a:t>
            </a:r>
            <a:r>
              <a:rPr lang="en-US" sz="1200" dirty="0" smtClean="0">
                <a:solidFill>
                  <a:srgbClr val="000000"/>
                </a:solidFill>
                <a:highlight>
                  <a:srgbClr val="FFFFFF"/>
                </a:highlight>
                <a:latin typeface="Courier New"/>
              </a:rPr>
              <a:t>" </a:t>
            </a:r>
            <a:r>
              <a:rPr lang="en-US" sz="1200" dirty="0" smtClean="0">
                <a:solidFill>
                  <a:srgbClr val="FF0000"/>
                </a:solidFill>
                <a:highlight>
                  <a:srgbClr val="FFFFFF"/>
                </a:highlight>
                <a:latin typeface="Courier New"/>
              </a:rPr>
              <a:t>style</a:t>
            </a:r>
            <a:r>
              <a:rPr lang="en-US" sz="1200" dirty="0" smtClean="0">
                <a:solidFill>
                  <a:srgbClr val="000000"/>
                </a:solidFill>
                <a:highlight>
                  <a:srgbClr val="FFFFFF"/>
                </a:highlight>
                <a:latin typeface="Courier New"/>
              </a:rPr>
              <a:t>="</a:t>
            </a:r>
            <a:r>
              <a:rPr lang="en-US" sz="1200" dirty="0" err="1" smtClean="0">
                <a:solidFill>
                  <a:srgbClr val="A31515"/>
                </a:solidFill>
                <a:highlight>
                  <a:srgbClr val="FFFFFF"/>
                </a:highlight>
                <a:latin typeface="Courier New"/>
              </a:rPr>
              <a:t>display</a:t>
            </a:r>
            <a:r>
              <a:rPr lang="en-US" sz="1200" b="1" dirty="0" err="1" smtClean="0">
                <a:solidFill>
                  <a:srgbClr val="000000"/>
                </a:solidFill>
                <a:highlight>
                  <a:srgbClr val="FFFFFF"/>
                </a:highlight>
                <a:latin typeface="Courier New"/>
              </a:rPr>
              <a:t>:</a:t>
            </a:r>
            <a:r>
              <a:rPr lang="en-US" sz="1200" b="1" dirty="0" err="1" smtClean="0">
                <a:solidFill>
                  <a:srgbClr val="A31515"/>
                </a:solidFill>
                <a:highlight>
                  <a:srgbClr val="FFFFFF"/>
                </a:highlight>
                <a:latin typeface="Courier New"/>
              </a:rPr>
              <a:t>block</a:t>
            </a:r>
            <a:r>
              <a:rPr lang="en-US" sz="1200" b="1" dirty="0" smtClean="0">
                <a:solidFill>
                  <a:srgbClr val="000000"/>
                </a:solidFill>
                <a:highlight>
                  <a:srgbClr val="FFFFFF"/>
                </a:highlight>
                <a:latin typeface="Courier New"/>
              </a:rPr>
              <a:t>;"</a:t>
            </a:r>
            <a:r>
              <a:rPr lang="en-US" sz="1200" b="1" dirty="0" smtClean="0">
                <a:solidFill>
                  <a:srgbClr val="0000FF"/>
                </a:solidFill>
                <a:highlight>
                  <a:srgbClr val="FFFFFF"/>
                </a:highlight>
                <a:latin typeface="Courier New"/>
              </a:rPr>
              <a:t>&gt;</a:t>
            </a:r>
          </a:p>
          <a:p>
            <a:pPr marL="514350" indent="-514350">
              <a:buFont typeface="+mj-lt"/>
              <a:buAutoNum type="arabicPeriod"/>
            </a:pPr>
            <a:r>
              <a:rPr lang="en-US" sz="1200" dirty="0" smtClean="0">
                <a:solidFill>
                  <a:srgbClr val="0000FF"/>
                </a:solidFill>
                <a:highlight>
                  <a:srgbClr val="FFFFFF"/>
                </a:highlight>
                <a:latin typeface="Courier New"/>
              </a:rPr>
              <a:t>            &lt;</a:t>
            </a:r>
            <a:r>
              <a:rPr lang="en-US" sz="1200" dirty="0" err="1" smtClean="0">
                <a:solidFill>
                  <a:srgbClr val="A31515"/>
                </a:solidFill>
                <a:highlight>
                  <a:srgbClr val="FFFFFF"/>
                </a:highlight>
                <a:latin typeface="Courier New"/>
              </a:rPr>
              <a:t>ul</a:t>
            </a:r>
            <a:r>
              <a:rPr lang="en-US" sz="1200" dirty="0" smtClean="0">
                <a:solidFill>
                  <a:srgbClr val="0000FF"/>
                </a:solidFill>
                <a:highlight>
                  <a:srgbClr val="FFFFFF"/>
                </a:highlight>
                <a:latin typeface="Courier New"/>
              </a:rPr>
              <a:t>&gt;</a:t>
            </a:r>
          </a:p>
          <a:p>
            <a:pPr marL="514350" indent="-514350">
              <a:buFont typeface="+mj-lt"/>
              <a:buAutoNum type="arabicPeriod"/>
            </a:pPr>
            <a:r>
              <a:rPr lang="it-IT" sz="1200" dirty="0" smtClean="0">
                <a:solidFill>
                  <a:srgbClr val="0000FF"/>
                </a:solidFill>
                <a:highlight>
                  <a:srgbClr val="FFFFFF"/>
                </a:highlight>
                <a:latin typeface="Courier New"/>
              </a:rPr>
              <a:t>                &lt;</a:t>
            </a:r>
            <a:r>
              <a:rPr lang="it-IT" sz="1200" dirty="0" smtClean="0">
                <a:solidFill>
                  <a:srgbClr val="A31515"/>
                </a:solidFill>
                <a:highlight>
                  <a:srgbClr val="FFFFFF"/>
                </a:highlight>
                <a:latin typeface="Courier New"/>
              </a:rPr>
              <a:t>li </a:t>
            </a:r>
            <a:r>
              <a:rPr lang="it-IT" sz="1200" dirty="0" smtClean="0">
                <a:solidFill>
                  <a:srgbClr val="FF0000"/>
                </a:solidFill>
                <a:highlight>
                  <a:srgbClr val="FFFFFF"/>
                </a:highlight>
                <a:latin typeface="Courier New"/>
              </a:rPr>
              <a:t>class</a:t>
            </a:r>
            <a:r>
              <a:rPr lang="it-IT" sz="1200" dirty="0" smtClean="0">
                <a:solidFill>
                  <a:srgbClr val="000000"/>
                </a:solidFill>
                <a:highlight>
                  <a:srgbClr val="FFFFFF"/>
                </a:highlight>
                <a:latin typeface="Courier New"/>
              </a:rPr>
              <a:t>="</a:t>
            </a:r>
            <a:r>
              <a:rPr lang="it-IT" sz="1200" dirty="0" smtClean="0">
                <a:solidFill>
                  <a:srgbClr val="0000FF"/>
                </a:solidFill>
                <a:highlight>
                  <a:srgbClr val="FFFFFF"/>
                </a:highlight>
                <a:latin typeface="Courier New"/>
              </a:rPr>
              <a:t>menuItem</a:t>
            </a:r>
            <a:r>
              <a:rPr lang="it-IT" sz="1200" dirty="0" smtClean="0">
                <a:solidFill>
                  <a:srgbClr val="000000"/>
                </a:solidFill>
                <a:highlight>
                  <a:srgbClr val="FFFFFF"/>
                </a:highlight>
                <a:latin typeface="Courier New"/>
              </a:rPr>
              <a:t>"</a:t>
            </a:r>
            <a:r>
              <a:rPr lang="it-IT" sz="1200" dirty="0" smtClean="0">
                <a:solidFill>
                  <a:srgbClr val="0000FF"/>
                </a:solidFill>
                <a:highlight>
                  <a:srgbClr val="FFFFFF"/>
                </a:highlight>
                <a:latin typeface="Courier New"/>
              </a:rPr>
              <a:t>&gt;</a:t>
            </a:r>
            <a:r>
              <a:rPr lang="it-IT" sz="1200" dirty="0" smtClean="0">
                <a:solidFill>
                  <a:srgbClr val="000000"/>
                </a:solidFill>
                <a:highlight>
                  <a:srgbClr val="FFFFFF"/>
                </a:highlight>
                <a:latin typeface="Courier New"/>
              </a:rPr>
              <a:t>Submenu Item 1</a:t>
            </a:r>
            <a:r>
              <a:rPr lang="it-IT" sz="1200" dirty="0" smtClean="0">
                <a:solidFill>
                  <a:srgbClr val="0000FF"/>
                </a:solidFill>
                <a:highlight>
                  <a:srgbClr val="FFFFFF"/>
                </a:highlight>
                <a:latin typeface="Courier New"/>
              </a:rPr>
              <a:t>&lt;/</a:t>
            </a:r>
            <a:r>
              <a:rPr lang="it-IT" sz="1200" dirty="0" smtClean="0">
                <a:solidFill>
                  <a:srgbClr val="A31515"/>
                </a:solidFill>
                <a:highlight>
                  <a:srgbClr val="FFFFFF"/>
                </a:highlight>
                <a:latin typeface="Courier New"/>
              </a:rPr>
              <a:t>li</a:t>
            </a:r>
            <a:r>
              <a:rPr lang="it-IT" sz="1200" dirty="0" smtClean="0">
                <a:solidFill>
                  <a:srgbClr val="0000FF"/>
                </a:solidFill>
                <a:highlight>
                  <a:srgbClr val="FFFFFF"/>
                </a:highlight>
                <a:latin typeface="Courier New"/>
              </a:rPr>
              <a:t>&gt;</a:t>
            </a:r>
          </a:p>
          <a:p>
            <a:pPr marL="514350" indent="-514350">
              <a:buFont typeface="+mj-lt"/>
              <a:buAutoNum type="arabicPeriod"/>
            </a:pPr>
            <a:r>
              <a:rPr lang="it-IT" sz="1200" dirty="0" smtClean="0">
                <a:solidFill>
                  <a:srgbClr val="0000FF"/>
                </a:solidFill>
                <a:highlight>
                  <a:srgbClr val="FFFFFF"/>
                </a:highlight>
                <a:latin typeface="Courier New"/>
              </a:rPr>
              <a:t>                &lt;</a:t>
            </a:r>
            <a:r>
              <a:rPr lang="it-IT" sz="1200" dirty="0" smtClean="0">
                <a:solidFill>
                  <a:srgbClr val="A31515"/>
                </a:solidFill>
                <a:highlight>
                  <a:srgbClr val="FFFFFF"/>
                </a:highlight>
                <a:latin typeface="Courier New"/>
              </a:rPr>
              <a:t>li </a:t>
            </a:r>
            <a:r>
              <a:rPr lang="it-IT" sz="1200" dirty="0" smtClean="0">
                <a:solidFill>
                  <a:srgbClr val="FF0000"/>
                </a:solidFill>
                <a:highlight>
                  <a:srgbClr val="FFFFFF"/>
                </a:highlight>
                <a:latin typeface="Courier New"/>
              </a:rPr>
              <a:t>class</a:t>
            </a:r>
            <a:r>
              <a:rPr lang="it-IT" sz="1200" dirty="0" smtClean="0">
                <a:solidFill>
                  <a:srgbClr val="000000"/>
                </a:solidFill>
                <a:highlight>
                  <a:srgbClr val="FFFFFF"/>
                </a:highlight>
                <a:latin typeface="Courier New"/>
              </a:rPr>
              <a:t>="</a:t>
            </a:r>
            <a:r>
              <a:rPr lang="it-IT" sz="1200" dirty="0" smtClean="0">
                <a:solidFill>
                  <a:srgbClr val="0000FF"/>
                </a:solidFill>
                <a:highlight>
                  <a:srgbClr val="FFFFFF"/>
                </a:highlight>
                <a:latin typeface="Courier New"/>
              </a:rPr>
              <a:t>menuItem</a:t>
            </a:r>
            <a:r>
              <a:rPr lang="it-IT" sz="1200" dirty="0" smtClean="0">
                <a:solidFill>
                  <a:srgbClr val="000000"/>
                </a:solidFill>
                <a:highlight>
                  <a:srgbClr val="FFFFFF"/>
                </a:highlight>
                <a:latin typeface="Courier New"/>
              </a:rPr>
              <a:t>"</a:t>
            </a:r>
            <a:r>
              <a:rPr lang="it-IT" sz="1200" dirty="0" smtClean="0">
                <a:solidFill>
                  <a:srgbClr val="0000FF"/>
                </a:solidFill>
                <a:highlight>
                  <a:srgbClr val="FFFFFF"/>
                </a:highlight>
                <a:latin typeface="Courier New"/>
              </a:rPr>
              <a:t>&gt;</a:t>
            </a:r>
            <a:r>
              <a:rPr lang="it-IT" sz="1200" dirty="0" smtClean="0">
                <a:solidFill>
                  <a:srgbClr val="000000"/>
                </a:solidFill>
                <a:highlight>
                  <a:srgbClr val="FFFFFF"/>
                </a:highlight>
                <a:latin typeface="Courier New"/>
              </a:rPr>
              <a:t>Submenu Item 2</a:t>
            </a:r>
            <a:r>
              <a:rPr lang="it-IT" sz="1200" dirty="0" smtClean="0">
                <a:solidFill>
                  <a:srgbClr val="0000FF"/>
                </a:solidFill>
                <a:highlight>
                  <a:srgbClr val="FFFFFF"/>
                </a:highlight>
                <a:latin typeface="Courier New"/>
              </a:rPr>
              <a:t>&lt;/</a:t>
            </a:r>
            <a:r>
              <a:rPr lang="it-IT" sz="1200" dirty="0" smtClean="0">
                <a:solidFill>
                  <a:srgbClr val="A31515"/>
                </a:solidFill>
                <a:highlight>
                  <a:srgbClr val="FFFFFF"/>
                </a:highlight>
                <a:latin typeface="Courier New"/>
              </a:rPr>
              <a:t>li</a:t>
            </a:r>
            <a:r>
              <a:rPr lang="it-IT" sz="1200" dirty="0" smtClean="0">
                <a:solidFill>
                  <a:srgbClr val="0000FF"/>
                </a:solidFill>
                <a:highlight>
                  <a:srgbClr val="FFFFFF"/>
                </a:highlight>
                <a:latin typeface="Courier New"/>
              </a:rPr>
              <a:t>&gt;</a:t>
            </a:r>
          </a:p>
          <a:p>
            <a:pPr marL="514350" indent="-514350">
              <a:buFont typeface="+mj-lt"/>
              <a:buAutoNum type="arabicPeriod"/>
            </a:pPr>
            <a:r>
              <a:rPr lang="en-US" sz="1200" dirty="0" smtClean="0">
                <a:solidFill>
                  <a:srgbClr val="0000FF"/>
                </a:solidFill>
                <a:highlight>
                  <a:srgbClr val="FFFFFF"/>
                </a:highlight>
                <a:latin typeface="Courier New"/>
              </a:rPr>
              <a:t>            &lt;/</a:t>
            </a:r>
            <a:r>
              <a:rPr lang="en-US" sz="1200" dirty="0" err="1" smtClean="0">
                <a:solidFill>
                  <a:srgbClr val="A31515"/>
                </a:solidFill>
                <a:highlight>
                  <a:srgbClr val="FFFFFF"/>
                </a:highlight>
                <a:latin typeface="Courier New"/>
              </a:rPr>
              <a:t>ul</a:t>
            </a:r>
            <a:r>
              <a:rPr lang="en-US" sz="1200" dirty="0" smtClean="0">
                <a:solidFill>
                  <a:srgbClr val="0000FF"/>
                </a:solidFill>
                <a:highlight>
                  <a:srgbClr val="FFFFFF"/>
                </a:highlight>
                <a:latin typeface="Courier New"/>
              </a:rPr>
              <a:t>&gt;</a:t>
            </a:r>
          </a:p>
          <a:p>
            <a:pPr marL="514350" indent="-514350">
              <a:buFont typeface="+mj-lt"/>
              <a:buAutoNum type="arabicPeriod"/>
            </a:pPr>
            <a:r>
              <a:rPr lang="en-US" sz="1200" dirty="0" smtClean="0">
                <a:solidFill>
                  <a:srgbClr val="0000FF"/>
                </a:solidFill>
                <a:highlight>
                  <a:srgbClr val="FFFFFF"/>
                </a:highlight>
                <a:latin typeface="Courier New"/>
              </a:rPr>
              <a:t>        &lt;/</a:t>
            </a:r>
            <a:r>
              <a:rPr lang="en-US" sz="1200" dirty="0" smtClean="0">
                <a:solidFill>
                  <a:srgbClr val="A31515"/>
                </a:solidFill>
                <a:highlight>
                  <a:srgbClr val="FFFFFF"/>
                </a:highlight>
                <a:latin typeface="Courier New"/>
              </a:rPr>
              <a:t>div</a:t>
            </a:r>
            <a:r>
              <a:rPr lang="en-US" sz="1200" dirty="0" smtClean="0">
                <a:solidFill>
                  <a:srgbClr val="0000FF"/>
                </a:solidFill>
                <a:highlight>
                  <a:srgbClr val="FFFFFF"/>
                </a:highlight>
                <a:latin typeface="Courier New"/>
              </a:rPr>
              <a:t>&gt;</a:t>
            </a:r>
          </a:p>
          <a:p>
            <a:pPr marL="514350" indent="-514350">
              <a:buFont typeface="+mj-lt"/>
              <a:buAutoNum type="arabicPeriod"/>
            </a:pPr>
            <a:r>
              <a:rPr lang="en-US" sz="1200" dirty="0" smtClean="0">
                <a:solidFill>
                  <a:srgbClr val="0000FF"/>
                </a:solidFill>
                <a:highlight>
                  <a:srgbClr val="FFFFFF"/>
                </a:highlight>
                <a:latin typeface="Courier New"/>
              </a:rPr>
              <a:t>    &lt;</a:t>
            </a:r>
            <a:r>
              <a:rPr lang="en-US" sz="1200" dirty="0" err="1" smtClean="0">
                <a:solidFill>
                  <a:srgbClr val="A31515"/>
                </a:solidFill>
                <a:highlight>
                  <a:srgbClr val="FFFFFF"/>
                </a:highlight>
                <a:latin typeface="Courier New"/>
              </a:rPr>
              <a:t>li</a:t>
            </a:r>
            <a:r>
              <a:rPr lang="en-US" sz="1200" dirty="0" smtClean="0">
                <a:solidFill>
                  <a:srgbClr val="0000FF"/>
                </a:solidFill>
                <a:highlight>
                  <a:srgbClr val="FFFFFF"/>
                </a:highlight>
                <a:latin typeface="Courier New"/>
              </a:rPr>
              <a:t>&gt;</a:t>
            </a:r>
          </a:p>
          <a:p>
            <a:pPr marL="514350" indent="-514350">
              <a:buFont typeface="+mj-lt"/>
              <a:buAutoNum type="arabicPeriod"/>
            </a:pPr>
            <a:r>
              <a:rPr lang="en-US" sz="1200" dirty="0" smtClean="0">
                <a:solidFill>
                  <a:srgbClr val="0000FF"/>
                </a:solidFill>
                <a:highlight>
                  <a:srgbClr val="FFFFFF"/>
                </a:highlight>
                <a:latin typeface="Courier New"/>
              </a:rPr>
              <a:t>&lt;/</a:t>
            </a:r>
            <a:r>
              <a:rPr lang="en-US" sz="1200" dirty="0" err="1" smtClean="0">
                <a:solidFill>
                  <a:srgbClr val="A31515"/>
                </a:solidFill>
                <a:highlight>
                  <a:srgbClr val="FFFFFF"/>
                </a:highlight>
                <a:latin typeface="Courier New"/>
              </a:rPr>
              <a:t>ul</a:t>
            </a:r>
            <a:r>
              <a:rPr lang="en-US" sz="1200" dirty="0" smtClean="0">
                <a:solidFill>
                  <a:srgbClr val="0000FF"/>
                </a:solidFill>
                <a:highlight>
                  <a:srgbClr val="FFFFFF"/>
                </a:highlight>
                <a:latin typeface="Courier New"/>
              </a:rPr>
              <a:t>&gt;</a:t>
            </a:r>
          </a:p>
          <a:p>
            <a:pPr marL="514350" indent="-514350">
              <a:buFont typeface="+mj-lt"/>
              <a:buAutoNum type="arabicPeriod"/>
            </a:pPr>
            <a:endParaRPr lang="en-US" sz="1200" dirty="0"/>
          </a:p>
        </p:txBody>
      </p:sp>
      <p:pic>
        <p:nvPicPr>
          <p:cNvPr id="6" name="Picture 5" descr="penn_fulllogo.gif"/>
          <p:cNvPicPr>
            <a:picLocks noChangeAspect="1"/>
          </p:cNvPicPr>
          <p:nvPr/>
        </p:nvPicPr>
        <p:blipFill>
          <a:blip r:embed="rId2" cstate="print"/>
          <a:stretch>
            <a:fillRect/>
          </a:stretch>
        </p:blipFill>
        <p:spPr>
          <a:xfrm>
            <a:off x="7162800" y="228600"/>
            <a:ext cx="1706880" cy="526733"/>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Me</a:t>
            </a:r>
            <a:endParaRPr lang="en-US" dirty="0"/>
          </a:p>
        </p:txBody>
      </p:sp>
      <p:sp>
        <p:nvSpPr>
          <p:cNvPr id="3" name="Content Placeholder 2"/>
          <p:cNvSpPr>
            <a:spLocks noGrp="1"/>
          </p:cNvSpPr>
          <p:nvPr>
            <p:ph idx="1"/>
          </p:nvPr>
        </p:nvSpPr>
        <p:spPr/>
        <p:txBody>
          <a:bodyPr/>
          <a:lstStyle/>
          <a:p>
            <a:r>
              <a:rPr lang="en-US" dirty="0" smtClean="0"/>
              <a:t>Name: Steven Tomcavage</a:t>
            </a:r>
          </a:p>
          <a:p>
            <a:r>
              <a:rPr lang="en-US" dirty="0" smtClean="0"/>
              <a:t>Email: </a:t>
            </a:r>
            <a:r>
              <a:rPr lang="en-US" dirty="0" smtClean="0">
                <a:hlinkClick r:id="rId3"/>
              </a:rPr>
              <a:t>stomcava@law.upenn.edu</a:t>
            </a:r>
            <a:endParaRPr lang="en-US" dirty="0" smtClean="0"/>
          </a:p>
          <a:p>
            <a:r>
              <a:rPr lang="en-US" dirty="0" smtClean="0"/>
              <a:t>School: University of Pennsylvania Law School</a:t>
            </a:r>
          </a:p>
          <a:p>
            <a:r>
              <a:rPr lang="en-US" dirty="0" smtClean="0"/>
              <a:t>Job: Web Applications Developer</a:t>
            </a:r>
          </a:p>
          <a:p>
            <a:r>
              <a:rPr lang="en-US" dirty="0" smtClean="0"/>
              <a:t>10+ years experience developing web applications using Perl CGI, Java </a:t>
            </a:r>
            <a:r>
              <a:rPr lang="en-US" dirty="0" err="1" smtClean="0"/>
              <a:t>servlets</a:t>
            </a:r>
            <a:r>
              <a:rPr lang="en-US" dirty="0" smtClean="0"/>
              <a:t>, XML/XSLT, ColdFusion, and JavaScript</a:t>
            </a:r>
            <a:endParaRPr lang="en-US" dirty="0"/>
          </a:p>
        </p:txBody>
      </p:sp>
      <p:pic>
        <p:nvPicPr>
          <p:cNvPr id="5" name="Picture 4" descr="penn_fulllogo.gif"/>
          <p:cNvPicPr>
            <a:picLocks noChangeAspect="1"/>
          </p:cNvPicPr>
          <p:nvPr/>
        </p:nvPicPr>
        <p:blipFill>
          <a:blip r:embed="rId4" cstate="print"/>
          <a:stretch>
            <a:fillRect/>
          </a:stretch>
        </p:blipFill>
        <p:spPr>
          <a:xfrm>
            <a:off x="7162800" y="228600"/>
            <a:ext cx="1706880" cy="526733"/>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t>3. Events – </a:t>
            </a:r>
            <a:r>
              <a:rPr lang="en-US" dirty="0" err="1" smtClean="0"/>
              <a:t>onChange</a:t>
            </a:r>
            <a:r>
              <a:rPr lang="en-US" dirty="0" smtClean="0"/>
              <a:t> and </a:t>
            </a:r>
            <a:r>
              <a:rPr lang="en-US" dirty="0" err="1" smtClean="0"/>
              <a:t>onSubmit</a:t>
            </a:r>
            <a:endParaRPr lang="en-US" dirty="0"/>
          </a:p>
        </p:txBody>
      </p:sp>
      <p:graphicFrame>
        <p:nvGraphicFramePr>
          <p:cNvPr id="4" name="Content Placeholder 3"/>
          <p:cNvGraphicFramePr>
            <a:graphicFrameLocks noGrp="1"/>
          </p:cNvGraphicFramePr>
          <p:nvPr>
            <p:ph idx="1"/>
          </p:nvPr>
        </p:nvGraphicFramePr>
        <p:xfrm>
          <a:off x="457200" y="1600200"/>
          <a:ext cx="8229600" cy="4724400"/>
        </p:xfrm>
        <a:graphic>
          <a:graphicData uri="http://schemas.openxmlformats.org/drawingml/2006/table">
            <a:tbl>
              <a:tblPr firstCol="1" bandRow="1">
                <a:tableStyleId>{5C22544A-7EE6-4342-B048-85BDC9FD1C3A}</a:tableStyleId>
              </a:tblPr>
              <a:tblGrid>
                <a:gridCol w="3200400"/>
                <a:gridCol w="5029200"/>
              </a:tblGrid>
              <a:tr h="370840">
                <a:tc>
                  <a:txBody>
                    <a:bodyPr/>
                    <a:lstStyle/>
                    <a:p>
                      <a:r>
                        <a:rPr lang="en-US" sz="2800" dirty="0" smtClean="0"/>
                        <a:t>What</a:t>
                      </a:r>
                      <a:r>
                        <a:rPr lang="en-US" sz="2800" baseline="0" dirty="0" smtClean="0"/>
                        <a:t> are they?</a:t>
                      </a:r>
                      <a:endParaRPr lang="en-US" sz="2800" dirty="0"/>
                    </a:p>
                  </a:txBody>
                  <a:tcPr/>
                </a:tc>
                <a:tc>
                  <a:txBody>
                    <a:bodyPr/>
                    <a:lstStyle/>
                    <a:p>
                      <a:r>
                        <a:rPr lang="en-US" sz="2800" dirty="0" smtClean="0"/>
                        <a:t>JavaScript event handlers used to customize forms on the fly</a:t>
                      </a:r>
                      <a:endParaRPr lang="en-US" sz="2800" dirty="0"/>
                    </a:p>
                  </a:txBody>
                  <a:tcPr/>
                </a:tc>
              </a:tr>
              <a:tr h="370840">
                <a:tc>
                  <a:txBody>
                    <a:bodyPr/>
                    <a:lstStyle/>
                    <a:p>
                      <a:r>
                        <a:rPr lang="en-US" sz="2800" dirty="0" smtClean="0"/>
                        <a:t>Who do they affect?</a:t>
                      </a:r>
                      <a:endParaRPr lang="en-US" sz="2800" dirty="0"/>
                    </a:p>
                  </a:txBody>
                  <a:tcPr/>
                </a:tc>
                <a:tc>
                  <a:txBody>
                    <a:bodyPr/>
                    <a:lstStyle/>
                    <a:p>
                      <a:r>
                        <a:rPr lang="en-US" sz="2800" dirty="0" smtClean="0"/>
                        <a:t>Users without JavaScript</a:t>
                      </a:r>
                      <a:endParaRPr lang="en-US" sz="2800" dirty="0"/>
                    </a:p>
                  </a:txBody>
                  <a:tcPr/>
                </a:tc>
              </a:tr>
              <a:tr h="370840">
                <a:tc>
                  <a:txBody>
                    <a:bodyPr/>
                    <a:lstStyle/>
                    <a:p>
                      <a:r>
                        <a:rPr lang="en-US" sz="2800" dirty="0" smtClean="0"/>
                        <a:t>Problems?</a:t>
                      </a:r>
                      <a:endParaRPr lang="en-US" sz="2800" dirty="0"/>
                    </a:p>
                  </a:txBody>
                  <a:tcPr/>
                </a:tc>
                <a:tc>
                  <a:txBody>
                    <a:bodyPr/>
                    <a:lstStyle/>
                    <a:p>
                      <a:pPr>
                        <a:buFont typeface="Arial" pitchFamily="34" charset="0"/>
                        <a:buChar char="•"/>
                      </a:pPr>
                      <a:r>
                        <a:rPr lang="en-US" sz="2800" dirty="0" smtClean="0"/>
                        <a:t> Cascading</a:t>
                      </a:r>
                      <a:r>
                        <a:rPr lang="en-US" sz="2800" baseline="0" dirty="0" smtClean="0"/>
                        <a:t> select boxes</a:t>
                      </a:r>
                    </a:p>
                    <a:p>
                      <a:pPr>
                        <a:buFont typeface="Arial" pitchFamily="34" charset="0"/>
                        <a:buChar char="•"/>
                      </a:pPr>
                      <a:r>
                        <a:rPr lang="en-US" sz="2800" baseline="0" dirty="0" smtClean="0"/>
                        <a:t> Optional form questions</a:t>
                      </a:r>
                    </a:p>
                  </a:txBody>
                  <a:tcPr/>
                </a:tc>
              </a:tr>
              <a:tr h="370840">
                <a:tc>
                  <a:txBody>
                    <a:bodyPr/>
                    <a:lstStyle/>
                    <a:p>
                      <a:r>
                        <a:rPr lang="en-US" sz="2800" dirty="0" smtClean="0"/>
                        <a:t>How to fix</a:t>
                      </a:r>
                      <a:endParaRPr lang="en-US" sz="2800" dirty="0"/>
                    </a:p>
                  </a:txBody>
                  <a:tcPr/>
                </a:tc>
                <a:tc>
                  <a:txBody>
                    <a:bodyPr/>
                    <a:lstStyle/>
                    <a:p>
                      <a:pPr>
                        <a:buFont typeface="Arial" pitchFamily="34" charset="0"/>
                        <a:buChar char="•"/>
                      </a:pPr>
                      <a:r>
                        <a:rPr lang="en-US" sz="2800" dirty="0" smtClean="0"/>
                        <a:t> Submit partial form to</a:t>
                      </a:r>
                      <a:r>
                        <a:rPr lang="en-US" sz="2800" baseline="0" dirty="0" smtClean="0"/>
                        <a:t> simulate dynamic form actions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800" dirty="0" smtClean="0"/>
                        <a:t> Duplicate validation on server</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800" dirty="0" smtClean="0"/>
                        <a:t> Ensure &lt;form&gt;</a:t>
                      </a:r>
                      <a:r>
                        <a:rPr lang="en-US" sz="2800" baseline="0" dirty="0" smtClean="0"/>
                        <a:t> </a:t>
                      </a:r>
                      <a:r>
                        <a:rPr lang="en-US" sz="2800" dirty="0" smtClean="0"/>
                        <a:t>submits</a:t>
                      </a:r>
                    </a:p>
                  </a:txBody>
                  <a:tcPr/>
                </a:tc>
              </a:tr>
              <a:tr h="370840">
                <a:tc>
                  <a:txBody>
                    <a:bodyPr/>
                    <a:lstStyle/>
                    <a:p>
                      <a:r>
                        <a:rPr lang="en-US" sz="2800" dirty="0" smtClean="0"/>
                        <a:t>Example</a:t>
                      </a:r>
                      <a:endParaRPr lang="en-US" sz="2800" dirty="0"/>
                    </a:p>
                  </a:txBody>
                  <a:tcPr/>
                </a:tc>
                <a:tc>
                  <a:txBody>
                    <a:bodyPr/>
                    <a:lstStyle/>
                    <a:p>
                      <a:r>
                        <a:rPr lang="en-US" sz="2000" dirty="0" smtClean="0">
                          <a:hlinkClick r:id="rId3"/>
                        </a:rPr>
                        <a:t>https://www.law.upenn.edu/cf/its/cali/js3.cfm</a:t>
                      </a:r>
                      <a:r>
                        <a:rPr lang="en-US" sz="2000" dirty="0" smtClean="0"/>
                        <a:t> </a:t>
                      </a:r>
                    </a:p>
                  </a:txBody>
                  <a:tcPr/>
                </a:tc>
              </a:tr>
            </a:tbl>
          </a:graphicData>
        </a:graphic>
      </p:graphicFrame>
      <p:pic>
        <p:nvPicPr>
          <p:cNvPr id="6" name="Picture 5" descr="penn_fulllogo.gif"/>
          <p:cNvPicPr>
            <a:picLocks noChangeAspect="1"/>
          </p:cNvPicPr>
          <p:nvPr/>
        </p:nvPicPr>
        <p:blipFill>
          <a:blip r:embed="rId4" cstate="print"/>
          <a:stretch>
            <a:fillRect/>
          </a:stretch>
        </p:blipFill>
        <p:spPr>
          <a:xfrm>
            <a:off x="7162800" y="228600"/>
            <a:ext cx="1706880" cy="526733"/>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Events – </a:t>
            </a:r>
            <a:r>
              <a:rPr lang="en-US" dirty="0" err="1" smtClean="0"/>
              <a:t>onChange</a:t>
            </a:r>
            <a:r>
              <a:rPr lang="en-US" dirty="0" smtClean="0"/>
              <a:t> </a:t>
            </a:r>
            <a:br>
              <a:rPr lang="en-US" dirty="0" smtClean="0"/>
            </a:br>
            <a:r>
              <a:rPr lang="en-US" dirty="0" smtClean="0"/>
              <a:t>and </a:t>
            </a:r>
            <a:r>
              <a:rPr lang="en-US" dirty="0" err="1" smtClean="0"/>
              <a:t>onSubmit</a:t>
            </a:r>
            <a:r>
              <a:rPr lang="en-US" dirty="0" smtClean="0"/>
              <a:t> </a:t>
            </a:r>
            <a:r>
              <a:rPr lang="en-US" dirty="0" err="1" smtClean="0"/>
              <a:t>Inaccessbile</a:t>
            </a:r>
            <a:r>
              <a:rPr lang="en-US" dirty="0" smtClean="0"/>
              <a:t> JavaScript</a:t>
            </a:r>
            <a:endParaRPr lang="en-US" dirty="0"/>
          </a:p>
        </p:txBody>
      </p:sp>
      <p:sp>
        <p:nvSpPr>
          <p:cNvPr id="3" name="Content Placeholder 2"/>
          <p:cNvSpPr>
            <a:spLocks noGrp="1"/>
          </p:cNvSpPr>
          <p:nvPr>
            <p:ph idx="1"/>
          </p:nvPr>
        </p:nvSpPr>
        <p:spPr>
          <a:xfrm>
            <a:off x="457200" y="1600200"/>
            <a:ext cx="8229600" cy="4876800"/>
          </a:xfrm>
        </p:spPr>
        <p:txBody>
          <a:bodyPr>
            <a:noAutofit/>
          </a:bodyPr>
          <a:lstStyle/>
          <a:p>
            <a:pPr>
              <a:buFont typeface="+mj-lt"/>
              <a:buAutoNum type="arabicPeriod"/>
            </a:pPr>
            <a:r>
              <a:rPr lang="en-US" sz="900" dirty="0" smtClean="0">
                <a:solidFill>
                  <a:srgbClr val="0000FF"/>
                </a:solidFill>
                <a:highlight>
                  <a:srgbClr val="FFFFFF"/>
                </a:highlight>
                <a:latin typeface="Courier New"/>
              </a:rPr>
              <a:t>&lt;</a:t>
            </a:r>
            <a:r>
              <a:rPr lang="en-US" sz="900" dirty="0" smtClean="0">
                <a:solidFill>
                  <a:srgbClr val="A31515"/>
                </a:solidFill>
                <a:highlight>
                  <a:srgbClr val="FFFFFF"/>
                </a:highlight>
                <a:latin typeface="Courier New"/>
              </a:rPr>
              <a:t>script </a:t>
            </a:r>
            <a:r>
              <a:rPr lang="en-US" sz="900" dirty="0" smtClean="0">
                <a:solidFill>
                  <a:srgbClr val="FF0000"/>
                </a:solidFill>
                <a:highlight>
                  <a:srgbClr val="FFFFFF"/>
                </a:highlight>
                <a:latin typeface="Courier New"/>
              </a:rPr>
              <a:t>type</a:t>
            </a:r>
            <a:r>
              <a:rPr lang="en-US" sz="900" dirty="0" smtClean="0">
                <a:solidFill>
                  <a:srgbClr val="000000"/>
                </a:solidFill>
                <a:highlight>
                  <a:srgbClr val="FFFFFF"/>
                </a:highlight>
                <a:latin typeface="Courier New"/>
              </a:rPr>
              <a:t>="</a:t>
            </a:r>
            <a:r>
              <a:rPr lang="en-US" sz="900" dirty="0" smtClean="0">
                <a:solidFill>
                  <a:srgbClr val="0000FF"/>
                </a:solidFill>
                <a:highlight>
                  <a:srgbClr val="FFFFFF"/>
                </a:highlight>
                <a:latin typeface="Courier New"/>
              </a:rPr>
              <a:t>text/</a:t>
            </a:r>
            <a:r>
              <a:rPr lang="en-US" sz="900" dirty="0" err="1" smtClean="0">
                <a:solidFill>
                  <a:srgbClr val="0000FF"/>
                </a:solidFill>
                <a:highlight>
                  <a:srgbClr val="FFFFFF"/>
                </a:highlight>
                <a:latin typeface="Courier New"/>
              </a:rPr>
              <a:t>javascript</a:t>
            </a:r>
            <a:r>
              <a:rPr lang="en-US" sz="900" dirty="0" smtClean="0">
                <a:solidFill>
                  <a:srgbClr val="000000"/>
                </a:solidFill>
                <a:highlight>
                  <a:srgbClr val="FFFFFF"/>
                </a:highlight>
                <a:latin typeface="Courier New"/>
              </a:rPr>
              <a:t>"</a:t>
            </a:r>
            <a:r>
              <a:rPr lang="en-US" sz="900" dirty="0" smtClean="0">
                <a:solidFill>
                  <a:srgbClr val="0000FF"/>
                </a:solidFill>
                <a:highlight>
                  <a:srgbClr val="FFFFFF"/>
                </a:highlight>
                <a:latin typeface="Courier New"/>
              </a:rPr>
              <a:t>&gt;</a:t>
            </a:r>
          </a:p>
          <a:p>
            <a:pPr>
              <a:buFont typeface="+mj-lt"/>
              <a:buAutoNum type="arabicPeriod"/>
            </a:pPr>
            <a:r>
              <a:rPr lang="en-US" sz="900" b="1" dirty="0" smtClean="0">
                <a:solidFill>
                  <a:srgbClr val="0000C0"/>
                </a:solidFill>
                <a:highlight>
                  <a:srgbClr val="FFFFFF"/>
                </a:highlight>
                <a:latin typeface="Courier New"/>
              </a:rPr>
              <a:t>    function </a:t>
            </a:r>
            <a:r>
              <a:rPr lang="en-US" sz="900" b="1" dirty="0" err="1" smtClean="0">
                <a:solidFill>
                  <a:srgbClr val="000000"/>
                </a:solidFill>
                <a:highlight>
                  <a:srgbClr val="FFFFFF"/>
                </a:highlight>
                <a:latin typeface="Courier New"/>
              </a:rPr>
              <a:t>autoEnterAddress</a:t>
            </a:r>
            <a:r>
              <a:rPr lang="en-US" sz="900" b="1" dirty="0" smtClean="0">
                <a:solidFill>
                  <a:srgbClr val="5C5C5C"/>
                </a:solidFill>
                <a:highlight>
                  <a:srgbClr val="FFFFFF"/>
                </a:highlight>
                <a:latin typeface="Courier New"/>
              </a:rPr>
              <a:t>() {</a:t>
            </a:r>
          </a:p>
          <a:p>
            <a:pPr>
              <a:buFont typeface="+mj-lt"/>
              <a:buAutoNum type="arabicPeriod"/>
            </a:pPr>
            <a:r>
              <a:rPr lang="en-US" sz="900" b="1" dirty="0" smtClean="0">
                <a:solidFill>
                  <a:srgbClr val="0000C0"/>
                </a:solidFill>
                <a:highlight>
                  <a:srgbClr val="FFFFFF"/>
                </a:highlight>
                <a:latin typeface="Courier New"/>
              </a:rPr>
              <a:t>        </a:t>
            </a:r>
            <a:r>
              <a:rPr lang="en-US" sz="900" b="1" dirty="0" err="1" smtClean="0">
                <a:solidFill>
                  <a:srgbClr val="0000C0"/>
                </a:solidFill>
                <a:highlight>
                  <a:srgbClr val="FFFFFF"/>
                </a:highlight>
                <a:latin typeface="Courier New"/>
              </a:rPr>
              <a:t>var</a:t>
            </a:r>
            <a:r>
              <a:rPr lang="en-US" sz="900" b="1" dirty="0" smtClean="0">
                <a:solidFill>
                  <a:srgbClr val="0000C0"/>
                </a:solidFill>
                <a:highlight>
                  <a:srgbClr val="FFFFFF"/>
                </a:highlight>
                <a:latin typeface="Courier New"/>
              </a:rPr>
              <a:t> </a:t>
            </a:r>
            <a:r>
              <a:rPr lang="en-US" sz="900" b="1" dirty="0" smtClean="0">
                <a:solidFill>
                  <a:srgbClr val="000000"/>
                </a:solidFill>
                <a:highlight>
                  <a:srgbClr val="FFFFFF"/>
                </a:highlight>
                <a:latin typeface="Courier New"/>
              </a:rPr>
              <a:t>s </a:t>
            </a:r>
            <a:r>
              <a:rPr lang="en-US" sz="900" b="1" dirty="0" smtClean="0">
                <a:solidFill>
                  <a:srgbClr val="5C5C5C"/>
                </a:solidFill>
                <a:highlight>
                  <a:srgbClr val="FFFFFF"/>
                </a:highlight>
                <a:latin typeface="Courier New"/>
              </a:rPr>
              <a:t>= </a:t>
            </a:r>
            <a:r>
              <a:rPr lang="en-US" sz="900" b="1" dirty="0" err="1" smtClean="0">
                <a:solidFill>
                  <a:srgbClr val="000000"/>
                </a:solidFill>
                <a:highlight>
                  <a:srgbClr val="FFFFFF"/>
                </a:highlight>
                <a:latin typeface="Courier New"/>
              </a:rPr>
              <a:t>document</a:t>
            </a:r>
            <a:r>
              <a:rPr lang="en-US" sz="900" b="1" dirty="0" err="1" smtClean="0">
                <a:solidFill>
                  <a:srgbClr val="5C5C5C"/>
                </a:solidFill>
                <a:highlight>
                  <a:srgbClr val="FFFFFF"/>
                </a:highlight>
                <a:latin typeface="Courier New"/>
              </a:rPr>
              <a:t>.</a:t>
            </a:r>
            <a:r>
              <a:rPr lang="en-US" sz="900" b="1" dirty="0" err="1" smtClean="0">
                <a:solidFill>
                  <a:srgbClr val="000000"/>
                </a:solidFill>
                <a:highlight>
                  <a:srgbClr val="FFFFFF"/>
                </a:highlight>
                <a:latin typeface="Courier New"/>
              </a:rPr>
              <a:t>getElementById</a:t>
            </a:r>
            <a:r>
              <a:rPr lang="en-US" sz="900" b="1" dirty="0" smtClean="0">
                <a:solidFill>
                  <a:srgbClr val="5C5C5C"/>
                </a:solidFill>
                <a:highlight>
                  <a:srgbClr val="FFFFFF"/>
                </a:highlight>
                <a:latin typeface="Courier New"/>
              </a:rPr>
              <a:t>(</a:t>
            </a:r>
            <a:r>
              <a:rPr lang="en-US" sz="900" b="1" dirty="0" smtClean="0">
                <a:solidFill>
                  <a:srgbClr val="005C00"/>
                </a:solidFill>
                <a:highlight>
                  <a:srgbClr val="FFFFFF"/>
                </a:highlight>
                <a:latin typeface="Courier New"/>
              </a:rPr>
              <a:t>'</a:t>
            </a:r>
            <a:r>
              <a:rPr lang="en-US" sz="900" b="1" dirty="0" err="1" smtClean="0">
                <a:solidFill>
                  <a:srgbClr val="005C00"/>
                </a:solidFill>
                <a:highlight>
                  <a:srgbClr val="FFFFFF"/>
                </a:highlight>
                <a:latin typeface="Courier New"/>
              </a:rPr>
              <a:t>ship_address</a:t>
            </a:r>
            <a:r>
              <a:rPr lang="en-US" sz="900" b="1" dirty="0" smtClean="0">
                <a:solidFill>
                  <a:srgbClr val="005C00"/>
                </a:solidFill>
                <a:highlight>
                  <a:srgbClr val="FFFFFF"/>
                </a:highlight>
                <a:latin typeface="Courier New"/>
              </a:rPr>
              <a:t>'</a:t>
            </a:r>
            <a:r>
              <a:rPr lang="en-US" sz="900" b="1" dirty="0" smtClean="0">
                <a:solidFill>
                  <a:srgbClr val="5C5C5C"/>
                </a:solidFill>
                <a:highlight>
                  <a:srgbClr val="FFFFFF"/>
                </a:highlight>
                <a:latin typeface="Courier New"/>
              </a:rPr>
              <a:t>);</a:t>
            </a:r>
          </a:p>
          <a:p>
            <a:pPr>
              <a:buFont typeface="+mj-lt"/>
              <a:buAutoNum type="arabicPeriod"/>
            </a:pPr>
            <a:r>
              <a:rPr lang="en-US" sz="900" b="1" dirty="0" smtClean="0">
                <a:solidFill>
                  <a:srgbClr val="0000C0"/>
                </a:solidFill>
                <a:highlight>
                  <a:srgbClr val="FFFFFF"/>
                </a:highlight>
                <a:latin typeface="Courier New"/>
              </a:rPr>
              <a:t>        </a:t>
            </a:r>
            <a:r>
              <a:rPr lang="en-US" sz="900" b="1" dirty="0" err="1" smtClean="0">
                <a:solidFill>
                  <a:srgbClr val="0000C0"/>
                </a:solidFill>
                <a:highlight>
                  <a:srgbClr val="FFFFFF"/>
                </a:highlight>
                <a:latin typeface="Courier New"/>
              </a:rPr>
              <a:t>var</a:t>
            </a:r>
            <a:r>
              <a:rPr lang="en-US" sz="900" b="1" dirty="0" smtClean="0">
                <a:solidFill>
                  <a:srgbClr val="0000C0"/>
                </a:solidFill>
                <a:highlight>
                  <a:srgbClr val="FFFFFF"/>
                </a:highlight>
                <a:latin typeface="Courier New"/>
              </a:rPr>
              <a:t> </a:t>
            </a:r>
            <a:r>
              <a:rPr lang="en-US" sz="900" b="1" dirty="0" smtClean="0">
                <a:solidFill>
                  <a:srgbClr val="000000"/>
                </a:solidFill>
                <a:highlight>
                  <a:srgbClr val="FFFFFF"/>
                </a:highlight>
                <a:latin typeface="Courier New"/>
              </a:rPr>
              <a:t>b </a:t>
            </a:r>
            <a:r>
              <a:rPr lang="en-US" sz="900" b="1" dirty="0" smtClean="0">
                <a:solidFill>
                  <a:srgbClr val="5C5C5C"/>
                </a:solidFill>
                <a:highlight>
                  <a:srgbClr val="FFFFFF"/>
                </a:highlight>
                <a:latin typeface="Courier New"/>
              </a:rPr>
              <a:t>= </a:t>
            </a:r>
            <a:r>
              <a:rPr lang="en-US" sz="900" b="1" dirty="0" err="1" smtClean="0">
                <a:solidFill>
                  <a:srgbClr val="000000"/>
                </a:solidFill>
                <a:highlight>
                  <a:srgbClr val="FFFFFF"/>
                </a:highlight>
                <a:latin typeface="Courier New"/>
              </a:rPr>
              <a:t>document</a:t>
            </a:r>
            <a:r>
              <a:rPr lang="en-US" sz="900" b="1" dirty="0" err="1" smtClean="0">
                <a:solidFill>
                  <a:srgbClr val="5C5C5C"/>
                </a:solidFill>
                <a:highlight>
                  <a:srgbClr val="FFFFFF"/>
                </a:highlight>
                <a:latin typeface="Courier New"/>
              </a:rPr>
              <a:t>.</a:t>
            </a:r>
            <a:r>
              <a:rPr lang="en-US" sz="900" b="1" dirty="0" err="1" smtClean="0">
                <a:solidFill>
                  <a:srgbClr val="000000"/>
                </a:solidFill>
                <a:highlight>
                  <a:srgbClr val="FFFFFF"/>
                </a:highlight>
                <a:latin typeface="Courier New"/>
              </a:rPr>
              <a:t>getElementById</a:t>
            </a:r>
            <a:r>
              <a:rPr lang="en-US" sz="900" b="1" dirty="0" smtClean="0">
                <a:solidFill>
                  <a:srgbClr val="5C5C5C"/>
                </a:solidFill>
                <a:highlight>
                  <a:srgbClr val="FFFFFF"/>
                </a:highlight>
                <a:latin typeface="Courier New"/>
              </a:rPr>
              <a:t>(</a:t>
            </a:r>
            <a:r>
              <a:rPr lang="en-US" sz="900" b="1" dirty="0" smtClean="0">
                <a:solidFill>
                  <a:srgbClr val="005C00"/>
                </a:solidFill>
                <a:highlight>
                  <a:srgbClr val="FFFFFF"/>
                </a:highlight>
                <a:latin typeface="Courier New"/>
              </a:rPr>
              <a:t>'</a:t>
            </a:r>
            <a:r>
              <a:rPr lang="en-US" sz="900" b="1" dirty="0" err="1" smtClean="0">
                <a:solidFill>
                  <a:srgbClr val="005C00"/>
                </a:solidFill>
                <a:highlight>
                  <a:srgbClr val="FFFFFF"/>
                </a:highlight>
                <a:latin typeface="Courier New"/>
              </a:rPr>
              <a:t>bill_address</a:t>
            </a:r>
            <a:r>
              <a:rPr lang="en-US" sz="900" b="1" dirty="0" smtClean="0">
                <a:solidFill>
                  <a:srgbClr val="005C00"/>
                </a:solidFill>
                <a:highlight>
                  <a:srgbClr val="FFFFFF"/>
                </a:highlight>
                <a:latin typeface="Courier New"/>
              </a:rPr>
              <a:t>'</a:t>
            </a:r>
            <a:r>
              <a:rPr lang="en-US" sz="900" b="1" dirty="0" smtClean="0">
                <a:solidFill>
                  <a:srgbClr val="5C5C5C"/>
                </a:solidFill>
                <a:highlight>
                  <a:srgbClr val="FFFFFF"/>
                </a:highlight>
                <a:latin typeface="Courier New"/>
              </a:rPr>
              <a:t>);</a:t>
            </a:r>
          </a:p>
          <a:p>
            <a:pPr>
              <a:buFont typeface="+mj-lt"/>
              <a:buAutoNum type="arabicPeriod"/>
            </a:pPr>
            <a:r>
              <a:rPr lang="en-US" sz="900" b="1" dirty="0" smtClean="0">
                <a:solidFill>
                  <a:srgbClr val="0000C0"/>
                </a:solidFill>
                <a:highlight>
                  <a:srgbClr val="FFFFFF"/>
                </a:highlight>
                <a:latin typeface="Courier New"/>
              </a:rPr>
              <a:t>        if </a:t>
            </a:r>
            <a:r>
              <a:rPr lang="en-US" sz="900" b="1" dirty="0" smtClean="0">
                <a:solidFill>
                  <a:srgbClr val="5C5C5C"/>
                </a:solidFill>
                <a:highlight>
                  <a:srgbClr val="FFFFFF"/>
                </a:highlight>
                <a:latin typeface="Courier New"/>
              </a:rPr>
              <a:t>(</a:t>
            </a:r>
            <a:r>
              <a:rPr lang="en-US" sz="900" b="1" dirty="0" err="1" smtClean="0">
                <a:solidFill>
                  <a:srgbClr val="000000"/>
                </a:solidFill>
                <a:highlight>
                  <a:srgbClr val="FFFFFF"/>
                </a:highlight>
                <a:latin typeface="Courier New"/>
              </a:rPr>
              <a:t>document</a:t>
            </a:r>
            <a:r>
              <a:rPr lang="en-US" sz="900" b="1" dirty="0" err="1" smtClean="0">
                <a:solidFill>
                  <a:srgbClr val="5C5C5C"/>
                </a:solidFill>
                <a:highlight>
                  <a:srgbClr val="FFFFFF"/>
                </a:highlight>
                <a:latin typeface="Courier New"/>
              </a:rPr>
              <a:t>.</a:t>
            </a:r>
            <a:r>
              <a:rPr lang="en-US" sz="900" b="1" dirty="0" err="1" smtClean="0">
                <a:solidFill>
                  <a:srgbClr val="000000"/>
                </a:solidFill>
                <a:highlight>
                  <a:srgbClr val="FFFFFF"/>
                </a:highlight>
                <a:latin typeface="Courier New"/>
              </a:rPr>
              <a:t>getElementById</a:t>
            </a:r>
            <a:r>
              <a:rPr lang="en-US" sz="900" b="1" dirty="0" smtClean="0">
                <a:solidFill>
                  <a:srgbClr val="5C5C5C"/>
                </a:solidFill>
                <a:highlight>
                  <a:srgbClr val="FFFFFF"/>
                </a:highlight>
                <a:latin typeface="Courier New"/>
              </a:rPr>
              <a:t>(</a:t>
            </a:r>
            <a:r>
              <a:rPr lang="en-US" sz="900" b="1" dirty="0" smtClean="0">
                <a:solidFill>
                  <a:srgbClr val="005C00"/>
                </a:solidFill>
                <a:highlight>
                  <a:srgbClr val="FFFFFF"/>
                </a:highlight>
                <a:latin typeface="Courier New"/>
              </a:rPr>
              <a:t>'</a:t>
            </a:r>
            <a:r>
              <a:rPr lang="en-US" sz="900" b="1" dirty="0" err="1" smtClean="0">
                <a:solidFill>
                  <a:srgbClr val="005C00"/>
                </a:solidFill>
                <a:highlight>
                  <a:srgbClr val="FFFFFF"/>
                </a:highlight>
                <a:latin typeface="Courier New"/>
              </a:rPr>
              <a:t>ship_eq_bill</a:t>
            </a:r>
            <a:r>
              <a:rPr lang="en-US" sz="900" b="1" dirty="0" smtClean="0">
                <a:solidFill>
                  <a:srgbClr val="005C00"/>
                </a:solidFill>
                <a:highlight>
                  <a:srgbClr val="FFFFFF"/>
                </a:highlight>
                <a:latin typeface="Courier New"/>
              </a:rPr>
              <a:t>'</a:t>
            </a:r>
            <a:r>
              <a:rPr lang="en-US" sz="900" b="1" dirty="0" smtClean="0">
                <a:solidFill>
                  <a:srgbClr val="5C5C5C"/>
                </a:solidFill>
                <a:highlight>
                  <a:srgbClr val="FFFFFF"/>
                </a:highlight>
                <a:latin typeface="Courier New"/>
              </a:rPr>
              <a:t>).</a:t>
            </a:r>
            <a:r>
              <a:rPr lang="en-US" sz="900" b="1" dirty="0" smtClean="0">
                <a:solidFill>
                  <a:srgbClr val="000000"/>
                </a:solidFill>
                <a:highlight>
                  <a:srgbClr val="FFFFFF"/>
                </a:highlight>
                <a:latin typeface="Courier New"/>
              </a:rPr>
              <a:t>checked</a:t>
            </a:r>
            <a:r>
              <a:rPr lang="en-US" sz="900" b="1" dirty="0" smtClean="0">
                <a:solidFill>
                  <a:srgbClr val="5C5C5C"/>
                </a:solidFill>
                <a:highlight>
                  <a:srgbClr val="FFFFFF"/>
                </a:highlight>
                <a:latin typeface="Courier New"/>
              </a:rPr>
              <a:t>) { </a:t>
            </a:r>
            <a:r>
              <a:rPr lang="en-US" sz="900" dirty="0" err="1" smtClean="0">
                <a:solidFill>
                  <a:srgbClr val="000000"/>
                </a:solidFill>
                <a:highlight>
                  <a:srgbClr val="FFFFFF"/>
                </a:highlight>
                <a:latin typeface="Courier New"/>
              </a:rPr>
              <a:t>b</a:t>
            </a:r>
            <a:r>
              <a:rPr lang="en-US" sz="900" dirty="0" err="1" smtClean="0">
                <a:solidFill>
                  <a:srgbClr val="5C5C5C"/>
                </a:solidFill>
                <a:highlight>
                  <a:srgbClr val="FFFFFF"/>
                </a:highlight>
                <a:latin typeface="Courier New"/>
              </a:rPr>
              <a:t>.</a:t>
            </a:r>
            <a:r>
              <a:rPr lang="en-US" sz="900" dirty="0" err="1" smtClean="0">
                <a:solidFill>
                  <a:srgbClr val="000000"/>
                </a:solidFill>
                <a:highlight>
                  <a:srgbClr val="FFFFFF"/>
                </a:highlight>
                <a:latin typeface="Courier New"/>
              </a:rPr>
              <a:t>value</a:t>
            </a:r>
            <a:r>
              <a:rPr lang="en-US" sz="900" dirty="0" smtClean="0">
                <a:solidFill>
                  <a:srgbClr val="000000"/>
                </a:solidFill>
                <a:highlight>
                  <a:srgbClr val="FFFFFF"/>
                </a:highlight>
                <a:latin typeface="Courier New"/>
              </a:rPr>
              <a:t> </a:t>
            </a:r>
            <a:r>
              <a:rPr lang="en-US" sz="900" dirty="0" smtClean="0">
                <a:solidFill>
                  <a:srgbClr val="5C5C5C"/>
                </a:solidFill>
                <a:highlight>
                  <a:srgbClr val="FFFFFF"/>
                </a:highlight>
                <a:latin typeface="Courier New"/>
              </a:rPr>
              <a:t>= </a:t>
            </a:r>
            <a:r>
              <a:rPr lang="en-US" sz="900" dirty="0" err="1" smtClean="0">
                <a:solidFill>
                  <a:srgbClr val="000000"/>
                </a:solidFill>
                <a:highlight>
                  <a:srgbClr val="FFFFFF"/>
                </a:highlight>
                <a:latin typeface="Courier New"/>
              </a:rPr>
              <a:t>s</a:t>
            </a:r>
            <a:r>
              <a:rPr lang="en-US" sz="900" dirty="0" err="1" smtClean="0">
                <a:solidFill>
                  <a:srgbClr val="5C5C5C"/>
                </a:solidFill>
                <a:highlight>
                  <a:srgbClr val="FFFFFF"/>
                </a:highlight>
                <a:latin typeface="Courier New"/>
              </a:rPr>
              <a:t>.</a:t>
            </a:r>
            <a:r>
              <a:rPr lang="en-US" sz="900" dirty="0" err="1" smtClean="0">
                <a:solidFill>
                  <a:srgbClr val="000000"/>
                </a:solidFill>
                <a:highlight>
                  <a:srgbClr val="FFFFFF"/>
                </a:highlight>
                <a:latin typeface="Courier New"/>
              </a:rPr>
              <a:t>value</a:t>
            </a:r>
            <a:r>
              <a:rPr lang="en-US" sz="900" dirty="0" smtClean="0">
                <a:solidFill>
                  <a:srgbClr val="5C5C5C"/>
                </a:solidFill>
                <a:highlight>
                  <a:srgbClr val="FFFFFF"/>
                </a:highlight>
                <a:latin typeface="Courier New"/>
              </a:rPr>
              <a:t>; }</a:t>
            </a:r>
          </a:p>
          <a:p>
            <a:pPr>
              <a:buFont typeface="+mj-lt"/>
              <a:buAutoNum type="arabicPeriod"/>
            </a:pPr>
            <a:r>
              <a:rPr lang="en-US" sz="900" b="1" dirty="0" smtClean="0">
                <a:solidFill>
                  <a:srgbClr val="0000C0"/>
                </a:solidFill>
                <a:highlight>
                  <a:srgbClr val="FFFFFF"/>
                </a:highlight>
                <a:latin typeface="Courier New"/>
              </a:rPr>
              <a:t>        else </a:t>
            </a:r>
            <a:r>
              <a:rPr lang="en-US" sz="900" b="1" dirty="0" smtClean="0">
                <a:solidFill>
                  <a:srgbClr val="5C5C5C"/>
                </a:solidFill>
                <a:highlight>
                  <a:srgbClr val="FFFFFF"/>
                </a:highlight>
                <a:latin typeface="Courier New"/>
              </a:rPr>
              <a:t>{ </a:t>
            </a:r>
            <a:r>
              <a:rPr lang="en-US" sz="900" dirty="0" err="1" smtClean="0">
                <a:solidFill>
                  <a:srgbClr val="000000"/>
                </a:solidFill>
                <a:highlight>
                  <a:srgbClr val="FFFFFF"/>
                </a:highlight>
                <a:latin typeface="Courier New"/>
              </a:rPr>
              <a:t>b</a:t>
            </a:r>
            <a:r>
              <a:rPr lang="en-US" sz="900" dirty="0" err="1" smtClean="0">
                <a:solidFill>
                  <a:srgbClr val="5C5C5C"/>
                </a:solidFill>
                <a:highlight>
                  <a:srgbClr val="FFFFFF"/>
                </a:highlight>
                <a:latin typeface="Courier New"/>
              </a:rPr>
              <a:t>.</a:t>
            </a:r>
            <a:r>
              <a:rPr lang="en-US" sz="900" dirty="0" err="1" smtClean="0">
                <a:solidFill>
                  <a:srgbClr val="000000"/>
                </a:solidFill>
                <a:highlight>
                  <a:srgbClr val="FFFFFF"/>
                </a:highlight>
                <a:latin typeface="Courier New"/>
              </a:rPr>
              <a:t>value</a:t>
            </a:r>
            <a:r>
              <a:rPr lang="en-US" sz="900" dirty="0" smtClean="0">
                <a:solidFill>
                  <a:srgbClr val="000000"/>
                </a:solidFill>
                <a:highlight>
                  <a:srgbClr val="FFFFFF"/>
                </a:highlight>
                <a:latin typeface="Courier New"/>
              </a:rPr>
              <a:t> </a:t>
            </a:r>
            <a:r>
              <a:rPr lang="en-US" sz="900" dirty="0" smtClean="0">
                <a:solidFill>
                  <a:srgbClr val="5C5C5C"/>
                </a:solidFill>
                <a:highlight>
                  <a:srgbClr val="FFFFFF"/>
                </a:highlight>
                <a:latin typeface="Courier New"/>
              </a:rPr>
              <a:t>= </a:t>
            </a:r>
            <a:r>
              <a:rPr lang="en-US" sz="900" dirty="0" smtClean="0">
                <a:solidFill>
                  <a:srgbClr val="005C00"/>
                </a:solidFill>
                <a:highlight>
                  <a:srgbClr val="FFFFFF"/>
                </a:highlight>
                <a:latin typeface="Courier New"/>
              </a:rPr>
              <a:t>''</a:t>
            </a:r>
            <a:r>
              <a:rPr lang="en-US" sz="900" dirty="0" smtClean="0">
                <a:solidFill>
                  <a:srgbClr val="5C5C5C"/>
                </a:solidFill>
                <a:highlight>
                  <a:srgbClr val="FFFFFF"/>
                </a:highlight>
                <a:latin typeface="Courier New"/>
              </a:rPr>
              <a:t>; }</a:t>
            </a:r>
          </a:p>
          <a:p>
            <a:pPr>
              <a:buFont typeface="+mj-lt"/>
              <a:buAutoNum type="arabicPeriod"/>
            </a:pPr>
            <a:r>
              <a:rPr lang="en-US" sz="900" dirty="0" smtClean="0">
                <a:solidFill>
                  <a:srgbClr val="5C5C5C"/>
                </a:solidFill>
                <a:highlight>
                  <a:srgbClr val="FFFFFF"/>
                </a:highlight>
                <a:latin typeface="Courier New"/>
              </a:rPr>
              <a:t>    }</a:t>
            </a:r>
          </a:p>
          <a:p>
            <a:pPr>
              <a:buFont typeface="+mj-lt"/>
              <a:buAutoNum type="arabicPeriod"/>
            </a:pPr>
            <a:r>
              <a:rPr lang="en-US" sz="900" b="1" dirty="0" smtClean="0">
                <a:solidFill>
                  <a:srgbClr val="0000C0"/>
                </a:solidFill>
                <a:highlight>
                  <a:srgbClr val="FFFFFF"/>
                </a:highlight>
                <a:latin typeface="Courier New"/>
              </a:rPr>
              <a:t>    function </a:t>
            </a:r>
            <a:r>
              <a:rPr lang="en-US" sz="900" b="1" dirty="0" err="1" smtClean="0">
                <a:solidFill>
                  <a:srgbClr val="000000"/>
                </a:solidFill>
                <a:highlight>
                  <a:srgbClr val="FFFFFF"/>
                </a:highlight>
                <a:latin typeface="Courier New"/>
              </a:rPr>
              <a:t>processForm</a:t>
            </a:r>
            <a:r>
              <a:rPr lang="en-US" sz="900" b="1" dirty="0" smtClean="0">
                <a:solidFill>
                  <a:srgbClr val="5C5C5C"/>
                </a:solidFill>
                <a:highlight>
                  <a:srgbClr val="FFFFFF"/>
                </a:highlight>
                <a:latin typeface="Courier New"/>
              </a:rPr>
              <a:t>() {</a:t>
            </a:r>
          </a:p>
          <a:p>
            <a:pPr>
              <a:buFont typeface="+mj-lt"/>
              <a:buAutoNum type="arabicPeriod"/>
            </a:pPr>
            <a:r>
              <a:rPr lang="en-US" sz="900" b="1" dirty="0" smtClean="0">
                <a:solidFill>
                  <a:srgbClr val="0000C0"/>
                </a:solidFill>
                <a:highlight>
                  <a:srgbClr val="FFFFFF"/>
                </a:highlight>
                <a:latin typeface="Courier New"/>
              </a:rPr>
              <a:t>        </a:t>
            </a:r>
            <a:r>
              <a:rPr lang="en-US" sz="900" b="1" dirty="0" err="1" smtClean="0">
                <a:solidFill>
                  <a:srgbClr val="0000C0"/>
                </a:solidFill>
                <a:highlight>
                  <a:srgbClr val="FFFFFF"/>
                </a:highlight>
                <a:latin typeface="Courier New"/>
              </a:rPr>
              <a:t>var</a:t>
            </a:r>
            <a:r>
              <a:rPr lang="en-US" sz="900" b="1" dirty="0" smtClean="0">
                <a:solidFill>
                  <a:srgbClr val="0000C0"/>
                </a:solidFill>
                <a:highlight>
                  <a:srgbClr val="FFFFFF"/>
                </a:highlight>
                <a:latin typeface="Courier New"/>
              </a:rPr>
              <a:t> </a:t>
            </a:r>
            <a:r>
              <a:rPr lang="en-US" sz="900" b="1" dirty="0" smtClean="0">
                <a:solidFill>
                  <a:srgbClr val="000000"/>
                </a:solidFill>
                <a:highlight>
                  <a:srgbClr val="FFFFFF"/>
                </a:highlight>
                <a:latin typeface="Courier New"/>
              </a:rPr>
              <a:t>s </a:t>
            </a:r>
            <a:r>
              <a:rPr lang="en-US" sz="900" b="1" dirty="0" smtClean="0">
                <a:solidFill>
                  <a:srgbClr val="5C5C5C"/>
                </a:solidFill>
                <a:highlight>
                  <a:srgbClr val="FFFFFF"/>
                </a:highlight>
                <a:latin typeface="Courier New"/>
              </a:rPr>
              <a:t>= </a:t>
            </a:r>
            <a:r>
              <a:rPr lang="en-US" sz="900" b="1" dirty="0" err="1" smtClean="0">
                <a:solidFill>
                  <a:srgbClr val="000000"/>
                </a:solidFill>
                <a:highlight>
                  <a:srgbClr val="FFFFFF"/>
                </a:highlight>
                <a:latin typeface="Courier New"/>
              </a:rPr>
              <a:t>document</a:t>
            </a:r>
            <a:r>
              <a:rPr lang="en-US" sz="900" b="1" dirty="0" err="1" smtClean="0">
                <a:solidFill>
                  <a:srgbClr val="5C5C5C"/>
                </a:solidFill>
                <a:highlight>
                  <a:srgbClr val="FFFFFF"/>
                </a:highlight>
                <a:latin typeface="Courier New"/>
              </a:rPr>
              <a:t>.</a:t>
            </a:r>
            <a:r>
              <a:rPr lang="en-US" sz="900" b="1" dirty="0" err="1" smtClean="0">
                <a:solidFill>
                  <a:srgbClr val="000000"/>
                </a:solidFill>
                <a:highlight>
                  <a:srgbClr val="FFFFFF"/>
                </a:highlight>
                <a:latin typeface="Courier New"/>
              </a:rPr>
              <a:t>getElementById</a:t>
            </a:r>
            <a:r>
              <a:rPr lang="en-US" sz="900" b="1" dirty="0" smtClean="0">
                <a:solidFill>
                  <a:srgbClr val="5C5C5C"/>
                </a:solidFill>
                <a:highlight>
                  <a:srgbClr val="FFFFFF"/>
                </a:highlight>
                <a:latin typeface="Courier New"/>
              </a:rPr>
              <a:t>(</a:t>
            </a:r>
            <a:r>
              <a:rPr lang="en-US" sz="900" b="1" dirty="0" smtClean="0">
                <a:solidFill>
                  <a:srgbClr val="005C00"/>
                </a:solidFill>
                <a:highlight>
                  <a:srgbClr val="FFFFFF"/>
                </a:highlight>
                <a:latin typeface="Courier New"/>
              </a:rPr>
              <a:t>'</a:t>
            </a:r>
            <a:r>
              <a:rPr lang="en-US" sz="900" b="1" dirty="0" err="1" smtClean="0">
                <a:solidFill>
                  <a:srgbClr val="005C00"/>
                </a:solidFill>
                <a:highlight>
                  <a:srgbClr val="FFFFFF"/>
                </a:highlight>
                <a:latin typeface="Courier New"/>
              </a:rPr>
              <a:t>ship_address</a:t>
            </a:r>
            <a:r>
              <a:rPr lang="en-US" sz="900" b="1" dirty="0" smtClean="0">
                <a:solidFill>
                  <a:srgbClr val="005C00"/>
                </a:solidFill>
                <a:highlight>
                  <a:srgbClr val="FFFFFF"/>
                </a:highlight>
                <a:latin typeface="Courier New"/>
              </a:rPr>
              <a:t>'</a:t>
            </a:r>
            <a:r>
              <a:rPr lang="en-US" sz="900" b="1" dirty="0" smtClean="0">
                <a:solidFill>
                  <a:srgbClr val="5C5C5C"/>
                </a:solidFill>
                <a:highlight>
                  <a:srgbClr val="FFFFFF"/>
                </a:highlight>
                <a:latin typeface="Courier New"/>
              </a:rPr>
              <a:t>);</a:t>
            </a:r>
          </a:p>
          <a:p>
            <a:pPr>
              <a:buFont typeface="+mj-lt"/>
              <a:buAutoNum type="arabicPeriod"/>
            </a:pPr>
            <a:r>
              <a:rPr lang="en-US" sz="900" b="1" dirty="0" smtClean="0">
                <a:solidFill>
                  <a:srgbClr val="0000C0"/>
                </a:solidFill>
                <a:highlight>
                  <a:srgbClr val="FFFFFF"/>
                </a:highlight>
                <a:latin typeface="Courier New"/>
              </a:rPr>
              <a:t>        </a:t>
            </a:r>
            <a:r>
              <a:rPr lang="en-US" sz="900" b="1" dirty="0" err="1" smtClean="0">
                <a:solidFill>
                  <a:srgbClr val="0000C0"/>
                </a:solidFill>
                <a:highlight>
                  <a:srgbClr val="FFFFFF"/>
                </a:highlight>
                <a:latin typeface="Courier New"/>
              </a:rPr>
              <a:t>var</a:t>
            </a:r>
            <a:r>
              <a:rPr lang="en-US" sz="900" b="1" dirty="0" smtClean="0">
                <a:solidFill>
                  <a:srgbClr val="0000C0"/>
                </a:solidFill>
                <a:highlight>
                  <a:srgbClr val="FFFFFF"/>
                </a:highlight>
                <a:latin typeface="Courier New"/>
              </a:rPr>
              <a:t> </a:t>
            </a:r>
            <a:r>
              <a:rPr lang="en-US" sz="900" b="1" dirty="0" smtClean="0">
                <a:solidFill>
                  <a:srgbClr val="000000"/>
                </a:solidFill>
                <a:highlight>
                  <a:srgbClr val="FFFFFF"/>
                </a:highlight>
                <a:latin typeface="Courier New"/>
              </a:rPr>
              <a:t>b </a:t>
            </a:r>
            <a:r>
              <a:rPr lang="en-US" sz="900" b="1" dirty="0" smtClean="0">
                <a:solidFill>
                  <a:srgbClr val="5C5C5C"/>
                </a:solidFill>
                <a:highlight>
                  <a:srgbClr val="FFFFFF"/>
                </a:highlight>
                <a:latin typeface="Courier New"/>
              </a:rPr>
              <a:t>= </a:t>
            </a:r>
            <a:r>
              <a:rPr lang="en-US" sz="900" b="1" dirty="0" err="1" smtClean="0">
                <a:solidFill>
                  <a:srgbClr val="000000"/>
                </a:solidFill>
                <a:highlight>
                  <a:srgbClr val="FFFFFF"/>
                </a:highlight>
                <a:latin typeface="Courier New"/>
              </a:rPr>
              <a:t>document</a:t>
            </a:r>
            <a:r>
              <a:rPr lang="en-US" sz="900" b="1" dirty="0" err="1" smtClean="0">
                <a:solidFill>
                  <a:srgbClr val="5C5C5C"/>
                </a:solidFill>
                <a:highlight>
                  <a:srgbClr val="FFFFFF"/>
                </a:highlight>
                <a:latin typeface="Courier New"/>
              </a:rPr>
              <a:t>.</a:t>
            </a:r>
            <a:r>
              <a:rPr lang="en-US" sz="900" b="1" dirty="0" err="1" smtClean="0">
                <a:solidFill>
                  <a:srgbClr val="000000"/>
                </a:solidFill>
                <a:highlight>
                  <a:srgbClr val="FFFFFF"/>
                </a:highlight>
                <a:latin typeface="Courier New"/>
              </a:rPr>
              <a:t>getElementById</a:t>
            </a:r>
            <a:r>
              <a:rPr lang="en-US" sz="900" b="1" dirty="0" smtClean="0">
                <a:solidFill>
                  <a:srgbClr val="5C5C5C"/>
                </a:solidFill>
                <a:highlight>
                  <a:srgbClr val="FFFFFF"/>
                </a:highlight>
                <a:latin typeface="Courier New"/>
              </a:rPr>
              <a:t>(</a:t>
            </a:r>
            <a:r>
              <a:rPr lang="en-US" sz="900" b="1" dirty="0" smtClean="0">
                <a:solidFill>
                  <a:srgbClr val="005C00"/>
                </a:solidFill>
                <a:highlight>
                  <a:srgbClr val="FFFFFF"/>
                </a:highlight>
                <a:latin typeface="Courier New"/>
              </a:rPr>
              <a:t>'</a:t>
            </a:r>
            <a:r>
              <a:rPr lang="en-US" sz="900" b="1" dirty="0" err="1" smtClean="0">
                <a:solidFill>
                  <a:srgbClr val="005C00"/>
                </a:solidFill>
                <a:highlight>
                  <a:srgbClr val="FFFFFF"/>
                </a:highlight>
                <a:latin typeface="Courier New"/>
              </a:rPr>
              <a:t>bill_address</a:t>
            </a:r>
            <a:r>
              <a:rPr lang="en-US" sz="900" b="1" dirty="0" smtClean="0">
                <a:solidFill>
                  <a:srgbClr val="005C00"/>
                </a:solidFill>
                <a:highlight>
                  <a:srgbClr val="FFFFFF"/>
                </a:highlight>
                <a:latin typeface="Courier New"/>
              </a:rPr>
              <a:t>'</a:t>
            </a:r>
            <a:r>
              <a:rPr lang="en-US" sz="900" b="1" dirty="0" smtClean="0">
                <a:solidFill>
                  <a:srgbClr val="5C5C5C"/>
                </a:solidFill>
                <a:highlight>
                  <a:srgbClr val="FFFFFF"/>
                </a:highlight>
                <a:latin typeface="Courier New"/>
              </a:rPr>
              <a:t>);</a:t>
            </a:r>
          </a:p>
          <a:p>
            <a:pPr>
              <a:buFont typeface="+mj-lt"/>
              <a:buAutoNum type="arabicPeriod"/>
            </a:pPr>
            <a:r>
              <a:rPr lang="en-US" sz="900" b="1" dirty="0" smtClean="0">
                <a:solidFill>
                  <a:srgbClr val="0000C0"/>
                </a:solidFill>
                <a:highlight>
                  <a:srgbClr val="FFFFFF"/>
                </a:highlight>
                <a:latin typeface="Courier New"/>
              </a:rPr>
              <a:t>        </a:t>
            </a:r>
            <a:r>
              <a:rPr lang="en-US" sz="900" b="1" dirty="0" err="1" smtClean="0">
                <a:solidFill>
                  <a:srgbClr val="0000C0"/>
                </a:solidFill>
                <a:highlight>
                  <a:srgbClr val="FFFFFF"/>
                </a:highlight>
                <a:latin typeface="Courier New"/>
              </a:rPr>
              <a:t>var</a:t>
            </a:r>
            <a:r>
              <a:rPr lang="en-US" sz="900" b="1" dirty="0" smtClean="0">
                <a:solidFill>
                  <a:srgbClr val="0000C0"/>
                </a:solidFill>
                <a:highlight>
                  <a:srgbClr val="FFFFFF"/>
                </a:highlight>
                <a:latin typeface="Courier New"/>
              </a:rPr>
              <a:t> </a:t>
            </a:r>
            <a:r>
              <a:rPr lang="en-US" sz="900" b="1" dirty="0" err="1" smtClean="0">
                <a:solidFill>
                  <a:srgbClr val="000000"/>
                </a:solidFill>
                <a:highlight>
                  <a:srgbClr val="FFFFFF"/>
                </a:highlight>
                <a:latin typeface="Courier New"/>
              </a:rPr>
              <a:t>isValid</a:t>
            </a:r>
            <a:r>
              <a:rPr lang="en-US" sz="900" b="1" dirty="0" smtClean="0">
                <a:solidFill>
                  <a:srgbClr val="000000"/>
                </a:solidFill>
                <a:highlight>
                  <a:srgbClr val="FFFFFF"/>
                </a:highlight>
                <a:latin typeface="Courier New"/>
              </a:rPr>
              <a:t> </a:t>
            </a:r>
            <a:r>
              <a:rPr lang="en-US" sz="900" b="1" dirty="0" smtClean="0">
                <a:solidFill>
                  <a:srgbClr val="5C5C5C"/>
                </a:solidFill>
                <a:highlight>
                  <a:srgbClr val="FFFFFF"/>
                </a:highlight>
                <a:latin typeface="Courier New"/>
              </a:rPr>
              <a:t>= </a:t>
            </a:r>
            <a:r>
              <a:rPr lang="en-US" sz="900" b="1" dirty="0" smtClean="0">
                <a:solidFill>
                  <a:srgbClr val="800040"/>
                </a:solidFill>
                <a:highlight>
                  <a:srgbClr val="FFFFFF"/>
                </a:highlight>
                <a:latin typeface="Courier New"/>
              </a:rPr>
              <a:t>true</a:t>
            </a:r>
            <a:r>
              <a:rPr lang="en-US" sz="900" b="1" dirty="0" smtClean="0">
                <a:solidFill>
                  <a:srgbClr val="5C5C5C"/>
                </a:solidFill>
                <a:highlight>
                  <a:srgbClr val="FFFFFF"/>
                </a:highlight>
                <a:latin typeface="Courier New"/>
              </a:rPr>
              <a:t>;</a:t>
            </a:r>
          </a:p>
          <a:p>
            <a:pPr>
              <a:buFont typeface="+mj-lt"/>
              <a:buAutoNum type="arabicPeriod"/>
            </a:pPr>
            <a:r>
              <a:rPr lang="en-US" sz="900" b="1" dirty="0" smtClean="0">
                <a:solidFill>
                  <a:srgbClr val="0000C0"/>
                </a:solidFill>
                <a:highlight>
                  <a:srgbClr val="FFFFFF"/>
                </a:highlight>
                <a:latin typeface="Courier New"/>
              </a:rPr>
              <a:t>        if </a:t>
            </a:r>
            <a:r>
              <a:rPr lang="en-US" sz="900" b="1" dirty="0" smtClean="0">
                <a:solidFill>
                  <a:srgbClr val="5C5C5C"/>
                </a:solidFill>
                <a:highlight>
                  <a:srgbClr val="FFFFFF"/>
                </a:highlight>
                <a:latin typeface="Courier New"/>
              </a:rPr>
              <a:t>(</a:t>
            </a:r>
            <a:r>
              <a:rPr lang="en-US" sz="900" b="1" dirty="0" err="1" smtClean="0">
                <a:solidFill>
                  <a:srgbClr val="000000"/>
                </a:solidFill>
                <a:highlight>
                  <a:srgbClr val="FFFFFF"/>
                </a:highlight>
                <a:latin typeface="Courier New"/>
              </a:rPr>
              <a:t>document</a:t>
            </a:r>
            <a:r>
              <a:rPr lang="en-US" sz="900" b="1" dirty="0" err="1" smtClean="0">
                <a:solidFill>
                  <a:srgbClr val="5C5C5C"/>
                </a:solidFill>
                <a:highlight>
                  <a:srgbClr val="FFFFFF"/>
                </a:highlight>
                <a:latin typeface="Courier New"/>
              </a:rPr>
              <a:t>.</a:t>
            </a:r>
            <a:r>
              <a:rPr lang="en-US" sz="900" b="1" dirty="0" err="1" smtClean="0">
                <a:solidFill>
                  <a:srgbClr val="000000"/>
                </a:solidFill>
                <a:highlight>
                  <a:srgbClr val="FFFFFF"/>
                </a:highlight>
                <a:latin typeface="Courier New"/>
              </a:rPr>
              <a:t>getElementById</a:t>
            </a:r>
            <a:r>
              <a:rPr lang="en-US" sz="900" b="1" dirty="0" smtClean="0">
                <a:solidFill>
                  <a:srgbClr val="5C5C5C"/>
                </a:solidFill>
                <a:highlight>
                  <a:srgbClr val="FFFFFF"/>
                </a:highlight>
                <a:latin typeface="Courier New"/>
              </a:rPr>
              <a:t>(</a:t>
            </a:r>
            <a:r>
              <a:rPr lang="en-US" sz="900" b="1" dirty="0" smtClean="0">
                <a:solidFill>
                  <a:srgbClr val="005C00"/>
                </a:solidFill>
                <a:highlight>
                  <a:srgbClr val="FFFFFF"/>
                </a:highlight>
                <a:latin typeface="Courier New"/>
              </a:rPr>
              <a:t>'</a:t>
            </a:r>
            <a:r>
              <a:rPr lang="en-US" sz="900" b="1" dirty="0" err="1" smtClean="0">
                <a:solidFill>
                  <a:srgbClr val="005C00"/>
                </a:solidFill>
                <a:highlight>
                  <a:srgbClr val="FFFFFF"/>
                </a:highlight>
                <a:latin typeface="Courier New"/>
              </a:rPr>
              <a:t>ship_eq_bill</a:t>
            </a:r>
            <a:r>
              <a:rPr lang="en-US" sz="900" b="1" dirty="0" smtClean="0">
                <a:solidFill>
                  <a:srgbClr val="005C00"/>
                </a:solidFill>
                <a:highlight>
                  <a:srgbClr val="FFFFFF"/>
                </a:highlight>
                <a:latin typeface="Courier New"/>
              </a:rPr>
              <a:t>'</a:t>
            </a:r>
            <a:r>
              <a:rPr lang="en-US" sz="900" b="1" dirty="0" smtClean="0">
                <a:solidFill>
                  <a:srgbClr val="5C5C5C"/>
                </a:solidFill>
                <a:highlight>
                  <a:srgbClr val="FFFFFF"/>
                </a:highlight>
                <a:latin typeface="Courier New"/>
              </a:rPr>
              <a:t>).</a:t>
            </a:r>
            <a:r>
              <a:rPr lang="en-US" sz="900" b="1" dirty="0" smtClean="0">
                <a:solidFill>
                  <a:srgbClr val="000000"/>
                </a:solidFill>
                <a:highlight>
                  <a:srgbClr val="FFFFFF"/>
                </a:highlight>
                <a:latin typeface="Courier New"/>
              </a:rPr>
              <a:t>checked</a:t>
            </a:r>
            <a:r>
              <a:rPr lang="en-US" sz="900" b="1" dirty="0" smtClean="0">
                <a:solidFill>
                  <a:srgbClr val="5C5C5C"/>
                </a:solidFill>
                <a:highlight>
                  <a:srgbClr val="FFFFFF"/>
                </a:highlight>
                <a:latin typeface="Courier New"/>
              </a:rPr>
              <a:t>) {</a:t>
            </a:r>
          </a:p>
          <a:p>
            <a:pPr>
              <a:buFont typeface="+mj-lt"/>
              <a:buAutoNum type="arabicPeriod"/>
            </a:pPr>
            <a:r>
              <a:rPr lang="en-US" sz="900" b="1" dirty="0" smtClean="0">
                <a:solidFill>
                  <a:srgbClr val="0000C0"/>
                </a:solidFill>
                <a:highlight>
                  <a:srgbClr val="FFFFFF"/>
                </a:highlight>
                <a:latin typeface="Courier New"/>
              </a:rPr>
              <a:t>            if </a:t>
            </a:r>
            <a:r>
              <a:rPr lang="en-US" sz="900" b="1" dirty="0" smtClean="0">
                <a:solidFill>
                  <a:srgbClr val="5C5C5C"/>
                </a:solidFill>
                <a:highlight>
                  <a:srgbClr val="FFFFFF"/>
                </a:highlight>
                <a:latin typeface="Courier New"/>
              </a:rPr>
              <a:t>(</a:t>
            </a:r>
            <a:r>
              <a:rPr lang="en-US" sz="900" b="1" dirty="0" err="1" smtClean="0">
                <a:solidFill>
                  <a:srgbClr val="000000"/>
                </a:solidFill>
                <a:highlight>
                  <a:srgbClr val="FFFFFF"/>
                </a:highlight>
                <a:latin typeface="Courier New"/>
              </a:rPr>
              <a:t>b</a:t>
            </a:r>
            <a:r>
              <a:rPr lang="en-US" sz="900" b="1" dirty="0" err="1" smtClean="0">
                <a:solidFill>
                  <a:srgbClr val="5C5C5C"/>
                </a:solidFill>
                <a:highlight>
                  <a:srgbClr val="FFFFFF"/>
                </a:highlight>
                <a:latin typeface="Courier New"/>
              </a:rPr>
              <a:t>.</a:t>
            </a:r>
            <a:r>
              <a:rPr lang="en-US" sz="900" b="1" dirty="0" err="1" smtClean="0">
                <a:solidFill>
                  <a:srgbClr val="000000"/>
                </a:solidFill>
                <a:highlight>
                  <a:srgbClr val="FFFFFF"/>
                </a:highlight>
                <a:latin typeface="Courier New"/>
              </a:rPr>
              <a:t>value</a:t>
            </a:r>
            <a:r>
              <a:rPr lang="en-US" sz="900" b="1" dirty="0" smtClean="0">
                <a:solidFill>
                  <a:srgbClr val="000000"/>
                </a:solidFill>
                <a:highlight>
                  <a:srgbClr val="FFFFFF"/>
                </a:highlight>
                <a:latin typeface="Courier New"/>
              </a:rPr>
              <a:t> </a:t>
            </a:r>
            <a:r>
              <a:rPr lang="en-US" sz="900" b="1" dirty="0" smtClean="0">
                <a:solidFill>
                  <a:srgbClr val="5C5C5C"/>
                </a:solidFill>
                <a:highlight>
                  <a:srgbClr val="FFFFFF"/>
                </a:highlight>
                <a:latin typeface="Courier New"/>
              </a:rPr>
              <a:t>!= </a:t>
            </a:r>
            <a:r>
              <a:rPr lang="en-US" sz="900" b="1" dirty="0" err="1" smtClean="0">
                <a:solidFill>
                  <a:srgbClr val="000000"/>
                </a:solidFill>
                <a:highlight>
                  <a:srgbClr val="FFFFFF"/>
                </a:highlight>
                <a:latin typeface="Courier New"/>
              </a:rPr>
              <a:t>s</a:t>
            </a:r>
            <a:r>
              <a:rPr lang="en-US" sz="900" b="1" dirty="0" err="1" smtClean="0">
                <a:solidFill>
                  <a:srgbClr val="5C5C5C"/>
                </a:solidFill>
                <a:highlight>
                  <a:srgbClr val="FFFFFF"/>
                </a:highlight>
                <a:latin typeface="Courier New"/>
              </a:rPr>
              <a:t>.</a:t>
            </a:r>
            <a:r>
              <a:rPr lang="en-US" sz="900" b="1" dirty="0" err="1" smtClean="0">
                <a:solidFill>
                  <a:srgbClr val="000000"/>
                </a:solidFill>
                <a:highlight>
                  <a:srgbClr val="FFFFFF"/>
                </a:highlight>
                <a:latin typeface="Courier New"/>
              </a:rPr>
              <a:t>value</a:t>
            </a:r>
            <a:r>
              <a:rPr lang="en-US" sz="900" b="1" dirty="0" smtClean="0">
                <a:solidFill>
                  <a:srgbClr val="5C5C5C"/>
                </a:solidFill>
                <a:highlight>
                  <a:srgbClr val="FFFFFF"/>
                </a:highlight>
                <a:latin typeface="Courier New"/>
              </a:rPr>
              <a:t>) {</a:t>
            </a:r>
          </a:p>
          <a:p>
            <a:pPr>
              <a:buFont typeface="+mj-lt"/>
              <a:buAutoNum type="arabicPeriod"/>
            </a:pPr>
            <a:r>
              <a:rPr lang="en-US" sz="900" dirty="0" smtClean="0">
                <a:solidFill>
                  <a:srgbClr val="000000"/>
                </a:solidFill>
                <a:highlight>
                  <a:srgbClr val="FFFFFF"/>
                </a:highlight>
                <a:latin typeface="Courier New"/>
              </a:rPr>
              <a:t>                alert</a:t>
            </a:r>
            <a:r>
              <a:rPr lang="en-US" sz="900" dirty="0" smtClean="0">
                <a:solidFill>
                  <a:srgbClr val="5C5C5C"/>
                </a:solidFill>
                <a:highlight>
                  <a:srgbClr val="FFFFFF"/>
                </a:highlight>
                <a:latin typeface="Courier New"/>
              </a:rPr>
              <a:t>(</a:t>
            </a:r>
            <a:r>
              <a:rPr lang="en-US" sz="900" dirty="0" smtClean="0">
                <a:solidFill>
                  <a:srgbClr val="005C00"/>
                </a:solidFill>
                <a:highlight>
                  <a:srgbClr val="FFFFFF"/>
                </a:highlight>
                <a:latin typeface="Courier New"/>
              </a:rPr>
              <a:t>"Your shipping and billing addresses are different!"</a:t>
            </a:r>
            <a:r>
              <a:rPr lang="en-US" sz="900" dirty="0" smtClean="0">
                <a:solidFill>
                  <a:srgbClr val="5C5C5C"/>
                </a:solidFill>
                <a:highlight>
                  <a:srgbClr val="FFFFFF"/>
                </a:highlight>
                <a:latin typeface="Courier New"/>
              </a:rPr>
              <a:t>);</a:t>
            </a:r>
          </a:p>
          <a:p>
            <a:pPr>
              <a:buFont typeface="+mj-lt"/>
              <a:buAutoNum type="arabicPeriod"/>
            </a:pPr>
            <a:r>
              <a:rPr lang="en-US" sz="900" dirty="0" smtClean="0">
                <a:solidFill>
                  <a:srgbClr val="000000"/>
                </a:solidFill>
                <a:highlight>
                  <a:srgbClr val="FFFFFF"/>
                </a:highlight>
                <a:latin typeface="Courier New"/>
              </a:rPr>
              <a:t>                </a:t>
            </a:r>
            <a:r>
              <a:rPr lang="en-US" sz="900" dirty="0" err="1" smtClean="0">
                <a:solidFill>
                  <a:srgbClr val="000000"/>
                </a:solidFill>
                <a:highlight>
                  <a:srgbClr val="FFFFFF"/>
                </a:highlight>
                <a:latin typeface="Courier New"/>
              </a:rPr>
              <a:t>isValid</a:t>
            </a:r>
            <a:r>
              <a:rPr lang="en-US" sz="900" dirty="0" smtClean="0">
                <a:solidFill>
                  <a:srgbClr val="000000"/>
                </a:solidFill>
                <a:highlight>
                  <a:srgbClr val="FFFFFF"/>
                </a:highlight>
                <a:latin typeface="Courier New"/>
              </a:rPr>
              <a:t> </a:t>
            </a:r>
            <a:r>
              <a:rPr lang="en-US" sz="900" dirty="0" smtClean="0">
                <a:solidFill>
                  <a:srgbClr val="5C5C5C"/>
                </a:solidFill>
                <a:highlight>
                  <a:srgbClr val="FFFFFF"/>
                </a:highlight>
                <a:latin typeface="Courier New"/>
              </a:rPr>
              <a:t>= </a:t>
            </a:r>
            <a:r>
              <a:rPr lang="en-US" sz="900" dirty="0" smtClean="0">
                <a:solidFill>
                  <a:srgbClr val="800040"/>
                </a:solidFill>
                <a:highlight>
                  <a:srgbClr val="FFFFFF"/>
                </a:highlight>
                <a:latin typeface="Courier New"/>
              </a:rPr>
              <a:t>false</a:t>
            </a:r>
            <a:r>
              <a:rPr lang="en-US" sz="900" dirty="0" smtClean="0">
                <a:solidFill>
                  <a:srgbClr val="5C5C5C"/>
                </a:solidFill>
                <a:highlight>
                  <a:srgbClr val="FFFFFF"/>
                </a:highlight>
                <a:latin typeface="Courier New"/>
              </a:rPr>
              <a:t>;</a:t>
            </a:r>
          </a:p>
          <a:p>
            <a:pPr>
              <a:buFont typeface="+mj-lt"/>
              <a:buAutoNum type="arabicPeriod"/>
            </a:pPr>
            <a:r>
              <a:rPr lang="en-US" sz="900" dirty="0" smtClean="0">
                <a:solidFill>
                  <a:srgbClr val="5C5C5C"/>
                </a:solidFill>
                <a:highlight>
                  <a:srgbClr val="FFFFFF"/>
                </a:highlight>
                <a:latin typeface="Courier New"/>
              </a:rPr>
              <a:t>            }</a:t>
            </a:r>
          </a:p>
          <a:p>
            <a:pPr>
              <a:buFont typeface="+mj-lt"/>
              <a:buAutoNum type="arabicPeriod"/>
            </a:pPr>
            <a:r>
              <a:rPr lang="en-US" sz="900" dirty="0" smtClean="0">
                <a:solidFill>
                  <a:srgbClr val="5C5C5C"/>
                </a:solidFill>
                <a:highlight>
                  <a:srgbClr val="FFFFFF"/>
                </a:highlight>
                <a:latin typeface="Courier New"/>
              </a:rPr>
              <a:t>        }</a:t>
            </a:r>
          </a:p>
          <a:p>
            <a:pPr>
              <a:buFont typeface="+mj-lt"/>
              <a:buAutoNum type="arabicPeriod"/>
            </a:pPr>
            <a:r>
              <a:rPr lang="en-US" sz="900" b="1" dirty="0" smtClean="0">
                <a:solidFill>
                  <a:srgbClr val="0000C0"/>
                </a:solidFill>
                <a:highlight>
                  <a:srgbClr val="FFFFFF"/>
                </a:highlight>
                <a:latin typeface="Courier New"/>
              </a:rPr>
              <a:t>        return </a:t>
            </a:r>
            <a:r>
              <a:rPr lang="en-US" sz="900" b="1" dirty="0" err="1" smtClean="0">
                <a:solidFill>
                  <a:srgbClr val="000000"/>
                </a:solidFill>
                <a:highlight>
                  <a:srgbClr val="FFFFFF"/>
                </a:highlight>
                <a:latin typeface="Courier New"/>
              </a:rPr>
              <a:t>isValid</a:t>
            </a:r>
            <a:r>
              <a:rPr lang="en-US" sz="900" b="1" dirty="0" smtClean="0">
                <a:solidFill>
                  <a:srgbClr val="5C5C5C"/>
                </a:solidFill>
                <a:highlight>
                  <a:srgbClr val="FFFFFF"/>
                </a:highlight>
                <a:latin typeface="Courier New"/>
              </a:rPr>
              <a:t>;</a:t>
            </a:r>
          </a:p>
          <a:p>
            <a:pPr>
              <a:buFont typeface="+mj-lt"/>
              <a:buAutoNum type="arabicPeriod"/>
            </a:pPr>
            <a:r>
              <a:rPr lang="en-US" sz="900" dirty="0" smtClean="0">
                <a:solidFill>
                  <a:srgbClr val="5C5C5C"/>
                </a:solidFill>
                <a:highlight>
                  <a:srgbClr val="FFFFFF"/>
                </a:highlight>
                <a:latin typeface="Courier New"/>
              </a:rPr>
              <a:t>    }</a:t>
            </a:r>
          </a:p>
          <a:p>
            <a:pPr>
              <a:buFont typeface="+mj-lt"/>
              <a:buAutoNum type="arabicPeriod"/>
            </a:pPr>
            <a:r>
              <a:rPr lang="en-US" sz="900" dirty="0" smtClean="0">
                <a:solidFill>
                  <a:srgbClr val="0000FF"/>
                </a:solidFill>
                <a:highlight>
                  <a:srgbClr val="FFFFFF"/>
                </a:highlight>
                <a:latin typeface="Courier New"/>
              </a:rPr>
              <a:t>&lt;/</a:t>
            </a:r>
            <a:r>
              <a:rPr lang="en-US" sz="900" dirty="0" smtClean="0">
                <a:solidFill>
                  <a:srgbClr val="A31515"/>
                </a:solidFill>
                <a:highlight>
                  <a:srgbClr val="FFFFFF"/>
                </a:highlight>
                <a:latin typeface="Courier New"/>
              </a:rPr>
              <a:t>script</a:t>
            </a:r>
            <a:r>
              <a:rPr lang="en-US" sz="900" dirty="0" smtClean="0">
                <a:solidFill>
                  <a:srgbClr val="0000FF"/>
                </a:solidFill>
                <a:highlight>
                  <a:srgbClr val="FFFFFF"/>
                </a:highlight>
                <a:latin typeface="Courier New"/>
              </a:rPr>
              <a:t>&gt;</a:t>
            </a:r>
          </a:p>
          <a:p>
            <a:pPr>
              <a:buFont typeface="+mj-lt"/>
              <a:buAutoNum type="arabicPeriod"/>
            </a:pPr>
            <a:r>
              <a:rPr lang="en-US" sz="900" dirty="0" smtClean="0">
                <a:solidFill>
                  <a:srgbClr val="0000FF"/>
                </a:solidFill>
                <a:highlight>
                  <a:srgbClr val="FFFFFF"/>
                </a:highlight>
                <a:latin typeface="Courier New"/>
              </a:rPr>
              <a:t>&lt;</a:t>
            </a:r>
            <a:r>
              <a:rPr lang="en-US" sz="900" dirty="0" smtClean="0">
                <a:solidFill>
                  <a:srgbClr val="A31515"/>
                </a:solidFill>
                <a:highlight>
                  <a:srgbClr val="FFFFFF"/>
                </a:highlight>
                <a:latin typeface="Courier New"/>
              </a:rPr>
              <a:t>form </a:t>
            </a:r>
            <a:r>
              <a:rPr lang="en-US" sz="900" dirty="0" smtClean="0">
                <a:solidFill>
                  <a:srgbClr val="FF0000"/>
                </a:solidFill>
                <a:highlight>
                  <a:srgbClr val="FFFFFF"/>
                </a:highlight>
                <a:latin typeface="Courier New"/>
              </a:rPr>
              <a:t>action</a:t>
            </a:r>
            <a:r>
              <a:rPr lang="en-US" sz="900" dirty="0" smtClean="0">
                <a:solidFill>
                  <a:srgbClr val="000000"/>
                </a:solidFill>
                <a:highlight>
                  <a:srgbClr val="FFFFFF"/>
                </a:highlight>
                <a:latin typeface="Courier New"/>
              </a:rPr>
              <a:t>="</a:t>
            </a:r>
            <a:r>
              <a:rPr lang="en-US" sz="900" dirty="0" err="1" smtClean="0">
                <a:solidFill>
                  <a:srgbClr val="0000FF"/>
                </a:solidFill>
                <a:highlight>
                  <a:srgbClr val="FFFFFF"/>
                </a:highlight>
                <a:latin typeface="Courier New"/>
              </a:rPr>
              <a:t>javascript:void</a:t>
            </a:r>
            <a:r>
              <a:rPr lang="en-US" sz="900" dirty="0" smtClean="0">
                <a:solidFill>
                  <a:srgbClr val="0000FF"/>
                </a:solidFill>
                <a:highlight>
                  <a:srgbClr val="FFFFFF"/>
                </a:highlight>
                <a:latin typeface="Courier New"/>
              </a:rPr>
              <a:t>(0);</a:t>
            </a:r>
            <a:r>
              <a:rPr lang="en-US" sz="900" dirty="0" smtClean="0">
                <a:solidFill>
                  <a:srgbClr val="000000"/>
                </a:solidFill>
                <a:highlight>
                  <a:srgbClr val="FFFFFF"/>
                </a:highlight>
                <a:latin typeface="Courier New"/>
              </a:rPr>
              <a:t>" </a:t>
            </a:r>
            <a:r>
              <a:rPr lang="en-US" sz="900" dirty="0" err="1" smtClean="0">
                <a:solidFill>
                  <a:srgbClr val="FF0000"/>
                </a:solidFill>
                <a:highlight>
                  <a:srgbClr val="FFFFFF"/>
                </a:highlight>
                <a:latin typeface="Courier New"/>
              </a:rPr>
              <a:t>onsubmit</a:t>
            </a:r>
            <a:r>
              <a:rPr lang="en-US" sz="900" dirty="0" smtClean="0">
                <a:solidFill>
                  <a:srgbClr val="000000"/>
                </a:solidFill>
                <a:highlight>
                  <a:srgbClr val="FFFFFF"/>
                </a:highlight>
                <a:latin typeface="Courier New"/>
              </a:rPr>
              <a:t>="</a:t>
            </a:r>
            <a:r>
              <a:rPr lang="en-US" sz="900" b="1" dirty="0" smtClean="0">
                <a:solidFill>
                  <a:srgbClr val="0000C0"/>
                </a:solidFill>
                <a:highlight>
                  <a:srgbClr val="FFFFFF"/>
                </a:highlight>
                <a:latin typeface="Courier New"/>
              </a:rPr>
              <a:t>return </a:t>
            </a:r>
            <a:r>
              <a:rPr lang="en-US" sz="900" b="1" dirty="0" err="1" smtClean="0">
                <a:solidFill>
                  <a:srgbClr val="000000"/>
                </a:solidFill>
                <a:highlight>
                  <a:srgbClr val="FFFFFF"/>
                </a:highlight>
                <a:latin typeface="Courier New"/>
              </a:rPr>
              <a:t>processForm</a:t>
            </a:r>
            <a:r>
              <a:rPr lang="en-US" sz="900" b="1" dirty="0" smtClean="0">
                <a:solidFill>
                  <a:srgbClr val="5C5C5C"/>
                </a:solidFill>
                <a:highlight>
                  <a:srgbClr val="FFFFFF"/>
                </a:highlight>
                <a:latin typeface="Courier New"/>
              </a:rPr>
              <a:t>();</a:t>
            </a:r>
            <a:r>
              <a:rPr lang="en-US" sz="900" b="1" dirty="0" smtClean="0">
                <a:solidFill>
                  <a:srgbClr val="000000"/>
                </a:solidFill>
                <a:highlight>
                  <a:srgbClr val="FFFFFF"/>
                </a:highlight>
                <a:latin typeface="Courier New"/>
              </a:rPr>
              <a:t>"</a:t>
            </a:r>
            <a:r>
              <a:rPr lang="en-US" sz="900" b="1" dirty="0" smtClean="0">
                <a:solidFill>
                  <a:srgbClr val="0000FF"/>
                </a:solidFill>
                <a:highlight>
                  <a:srgbClr val="FFFFFF"/>
                </a:highlight>
                <a:latin typeface="Courier New"/>
              </a:rPr>
              <a:t>&gt;</a:t>
            </a:r>
          </a:p>
          <a:p>
            <a:pPr>
              <a:buFont typeface="+mj-lt"/>
              <a:buAutoNum type="arabicPeriod"/>
            </a:pPr>
            <a:r>
              <a:rPr lang="en-US" sz="900" dirty="0" smtClean="0">
                <a:solidFill>
                  <a:srgbClr val="0000FF"/>
                </a:solidFill>
                <a:highlight>
                  <a:srgbClr val="FFFFFF"/>
                </a:highlight>
                <a:latin typeface="Courier New"/>
              </a:rPr>
              <a:t>    &lt;</a:t>
            </a:r>
            <a:r>
              <a:rPr lang="en-US" sz="900" dirty="0" smtClean="0">
                <a:solidFill>
                  <a:srgbClr val="A31515"/>
                </a:solidFill>
                <a:highlight>
                  <a:srgbClr val="FFFFFF"/>
                </a:highlight>
                <a:latin typeface="Courier New"/>
              </a:rPr>
              <a:t>h3</a:t>
            </a:r>
            <a:r>
              <a:rPr lang="en-US" sz="900" dirty="0" smtClean="0">
                <a:solidFill>
                  <a:srgbClr val="0000FF"/>
                </a:solidFill>
                <a:highlight>
                  <a:srgbClr val="FFFFFF"/>
                </a:highlight>
                <a:latin typeface="Courier New"/>
              </a:rPr>
              <a:t>&gt;</a:t>
            </a:r>
            <a:r>
              <a:rPr lang="en-US" sz="900" dirty="0" smtClean="0">
                <a:solidFill>
                  <a:srgbClr val="000000"/>
                </a:solidFill>
                <a:highlight>
                  <a:srgbClr val="FFFFFF"/>
                </a:highlight>
                <a:latin typeface="Courier New"/>
              </a:rPr>
              <a:t>Shipping Address</a:t>
            </a:r>
            <a:r>
              <a:rPr lang="en-US" sz="900" dirty="0" smtClean="0">
                <a:solidFill>
                  <a:srgbClr val="0000FF"/>
                </a:solidFill>
                <a:highlight>
                  <a:srgbClr val="FFFFFF"/>
                </a:highlight>
                <a:latin typeface="Courier New"/>
              </a:rPr>
              <a:t>&lt;/</a:t>
            </a:r>
            <a:r>
              <a:rPr lang="en-US" sz="900" dirty="0" smtClean="0">
                <a:solidFill>
                  <a:srgbClr val="A31515"/>
                </a:solidFill>
                <a:highlight>
                  <a:srgbClr val="FFFFFF"/>
                </a:highlight>
                <a:latin typeface="Courier New"/>
              </a:rPr>
              <a:t>h3</a:t>
            </a:r>
            <a:r>
              <a:rPr lang="en-US" sz="900" dirty="0" smtClean="0">
                <a:solidFill>
                  <a:srgbClr val="0000FF"/>
                </a:solidFill>
                <a:highlight>
                  <a:srgbClr val="FFFFFF"/>
                </a:highlight>
                <a:latin typeface="Courier New"/>
              </a:rPr>
              <a:t>&gt;</a:t>
            </a:r>
          </a:p>
          <a:p>
            <a:pPr>
              <a:buFont typeface="+mj-lt"/>
              <a:buAutoNum type="arabicPeriod"/>
            </a:pPr>
            <a:r>
              <a:rPr lang="en-US" sz="900" dirty="0" smtClean="0">
                <a:solidFill>
                  <a:srgbClr val="000000"/>
                </a:solidFill>
                <a:highlight>
                  <a:srgbClr val="FFFFFF"/>
                </a:highlight>
                <a:latin typeface="Courier New"/>
              </a:rPr>
              <a:t>    Address: </a:t>
            </a:r>
            <a:r>
              <a:rPr lang="en-US" sz="900" dirty="0" smtClean="0">
                <a:solidFill>
                  <a:srgbClr val="0000FF"/>
                </a:solidFill>
                <a:highlight>
                  <a:srgbClr val="FFFFFF"/>
                </a:highlight>
                <a:latin typeface="Courier New"/>
              </a:rPr>
              <a:t>&lt;</a:t>
            </a:r>
            <a:r>
              <a:rPr lang="en-US" sz="900" dirty="0" smtClean="0">
                <a:solidFill>
                  <a:srgbClr val="A31515"/>
                </a:solidFill>
                <a:highlight>
                  <a:srgbClr val="FFFFFF"/>
                </a:highlight>
                <a:latin typeface="Courier New"/>
              </a:rPr>
              <a:t>input </a:t>
            </a:r>
            <a:r>
              <a:rPr lang="en-US" sz="900" dirty="0" smtClean="0">
                <a:solidFill>
                  <a:srgbClr val="FF0000"/>
                </a:solidFill>
                <a:highlight>
                  <a:srgbClr val="FFFFFF"/>
                </a:highlight>
                <a:latin typeface="Courier New"/>
              </a:rPr>
              <a:t>type</a:t>
            </a:r>
            <a:r>
              <a:rPr lang="en-US" sz="900" dirty="0" smtClean="0">
                <a:solidFill>
                  <a:srgbClr val="000000"/>
                </a:solidFill>
                <a:highlight>
                  <a:srgbClr val="FFFFFF"/>
                </a:highlight>
                <a:latin typeface="Courier New"/>
              </a:rPr>
              <a:t>="</a:t>
            </a:r>
            <a:r>
              <a:rPr lang="en-US" sz="900" dirty="0" smtClean="0">
                <a:solidFill>
                  <a:srgbClr val="0000FF"/>
                </a:solidFill>
                <a:highlight>
                  <a:srgbClr val="FFFFFF"/>
                </a:highlight>
                <a:latin typeface="Courier New"/>
              </a:rPr>
              <a:t>text</a:t>
            </a:r>
            <a:r>
              <a:rPr lang="en-US" sz="900" dirty="0" smtClean="0">
                <a:solidFill>
                  <a:srgbClr val="000000"/>
                </a:solidFill>
                <a:highlight>
                  <a:srgbClr val="FFFFFF"/>
                </a:highlight>
                <a:latin typeface="Courier New"/>
              </a:rPr>
              <a:t>" </a:t>
            </a:r>
            <a:r>
              <a:rPr lang="en-US" sz="900" dirty="0" smtClean="0">
                <a:solidFill>
                  <a:srgbClr val="FF0000"/>
                </a:solidFill>
                <a:highlight>
                  <a:srgbClr val="FFFFFF"/>
                </a:highlight>
                <a:latin typeface="Courier New"/>
              </a:rPr>
              <a:t>name</a:t>
            </a:r>
            <a:r>
              <a:rPr lang="en-US" sz="900" dirty="0" smtClean="0">
                <a:solidFill>
                  <a:srgbClr val="000000"/>
                </a:solidFill>
                <a:highlight>
                  <a:srgbClr val="FFFFFF"/>
                </a:highlight>
                <a:latin typeface="Courier New"/>
              </a:rPr>
              <a:t>="</a:t>
            </a:r>
            <a:r>
              <a:rPr lang="en-US" sz="900" dirty="0" err="1" smtClean="0">
                <a:solidFill>
                  <a:srgbClr val="0000FF"/>
                </a:solidFill>
                <a:highlight>
                  <a:srgbClr val="FFFFFF"/>
                </a:highlight>
                <a:latin typeface="Courier New"/>
              </a:rPr>
              <a:t>ship_address</a:t>
            </a:r>
            <a:r>
              <a:rPr lang="en-US" sz="900" dirty="0" smtClean="0">
                <a:solidFill>
                  <a:srgbClr val="000000"/>
                </a:solidFill>
                <a:highlight>
                  <a:srgbClr val="FFFFFF"/>
                </a:highlight>
                <a:latin typeface="Courier New"/>
              </a:rPr>
              <a:t>" </a:t>
            </a:r>
            <a:r>
              <a:rPr lang="en-US" sz="900" dirty="0" smtClean="0">
                <a:solidFill>
                  <a:srgbClr val="FF0000"/>
                </a:solidFill>
                <a:highlight>
                  <a:srgbClr val="FFFFFF"/>
                </a:highlight>
                <a:latin typeface="Courier New"/>
              </a:rPr>
              <a:t>id</a:t>
            </a:r>
            <a:r>
              <a:rPr lang="en-US" sz="900" dirty="0" smtClean="0">
                <a:solidFill>
                  <a:srgbClr val="000000"/>
                </a:solidFill>
                <a:highlight>
                  <a:srgbClr val="FFFFFF"/>
                </a:highlight>
                <a:latin typeface="Courier New"/>
              </a:rPr>
              <a:t>="</a:t>
            </a:r>
            <a:r>
              <a:rPr lang="en-US" sz="900" dirty="0" err="1" smtClean="0">
                <a:solidFill>
                  <a:srgbClr val="0000FF"/>
                </a:solidFill>
                <a:highlight>
                  <a:srgbClr val="FFFFFF"/>
                </a:highlight>
                <a:latin typeface="Courier New"/>
              </a:rPr>
              <a:t>ship_address</a:t>
            </a:r>
            <a:r>
              <a:rPr lang="en-US" sz="900" dirty="0" smtClean="0">
                <a:solidFill>
                  <a:srgbClr val="000000"/>
                </a:solidFill>
                <a:highlight>
                  <a:srgbClr val="FFFFFF"/>
                </a:highlight>
                <a:latin typeface="Courier New"/>
              </a:rPr>
              <a:t>"</a:t>
            </a:r>
            <a:r>
              <a:rPr lang="en-US" sz="900" dirty="0" smtClean="0">
                <a:solidFill>
                  <a:srgbClr val="0000FF"/>
                </a:solidFill>
                <a:highlight>
                  <a:srgbClr val="FFFFFF"/>
                </a:highlight>
                <a:latin typeface="Courier New"/>
              </a:rPr>
              <a:t>&gt;</a:t>
            </a:r>
          </a:p>
          <a:p>
            <a:pPr>
              <a:buFont typeface="+mj-lt"/>
              <a:buAutoNum type="arabicPeriod"/>
            </a:pPr>
            <a:r>
              <a:rPr lang="en-US" sz="900" dirty="0" smtClean="0">
                <a:solidFill>
                  <a:srgbClr val="0000FF"/>
                </a:solidFill>
                <a:highlight>
                  <a:srgbClr val="FFFFFF"/>
                </a:highlight>
                <a:latin typeface="Courier New"/>
              </a:rPr>
              <a:t>    &lt;</a:t>
            </a:r>
            <a:r>
              <a:rPr lang="en-US" sz="900" dirty="0" smtClean="0">
                <a:solidFill>
                  <a:srgbClr val="A31515"/>
                </a:solidFill>
                <a:highlight>
                  <a:srgbClr val="FFFFFF"/>
                </a:highlight>
                <a:latin typeface="Courier New"/>
              </a:rPr>
              <a:t>h3</a:t>
            </a:r>
            <a:r>
              <a:rPr lang="en-US" sz="900" dirty="0" smtClean="0">
                <a:solidFill>
                  <a:srgbClr val="0000FF"/>
                </a:solidFill>
                <a:highlight>
                  <a:srgbClr val="FFFFFF"/>
                </a:highlight>
                <a:latin typeface="Courier New"/>
              </a:rPr>
              <a:t>&gt;</a:t>
            </a:r>
            <a:r>
              <a:rPr lang="en-US" sz="900" dirty="0" smtClean="0">
                <a:solidFill>
                  <a:srgbClr val="000000"/>
                </a:solidFill>
                <a:highlight>
                  <a:srgbClr val="FFFFFF"/>
                </a:highlight>
                <a:latin typeface="Courier New"/>
              </a:rPr>
              <a:t>Billing Address</a:t>
            </a:r>
            <a:r>
              <a:rPr lang="en-US" sz="900" dirty="0" smtClean="0">
                <a:solidFill>
                  <a:srgbClr val="0000FF"/>
                </a:solidFill>
                <a:highlight>
                  <a:srgbClr val="FFFFFF"/>
                </a:highlight>
                <a:latin typeface="Courier New"/>
              </a:rPr>
              <a:t>&lt;/</a:t>
            </a:r>
            <a:r>
              <a:rPr lang="en-US" sz="900" dirty="0" smtClean="0">
                <a:solidFill>
                  <a:srgbClr val="A31515"/>
                </a:solidFill>
                <a:highlight>
                  <a:srgbClr val="FFFFFF"/>
                </a:highlight>
                <a:latin typeface="Courier New"/>
              </a:rPr>
              <a:t>h3</a:t>
            </a:r>
            <a:r>
              <a:rPr lang="en-US" sz="900" dirty="0" smtClean="0">
                <a:solidFill>
                  <a:srgbClr val="0000FF"/>
                </a:solidFill>
                <a:highlight>
                  <a:srgbClr val="FFFFFF"/>
                </a:highlight>
                <a:latin typeface="Courier New"/>
              </a:rPr>
              <a:t>&gt;</a:t>
            </a:r>
          </a:p>
          <a:p>
            <a:pPr>
              <a:buFont typeface="+mj-lt"/>
              <a:buAutoNum type="arabicPeriod"/>
            </a:pPr>
            <a:r>
              <a:rPr lang="en-US" sz="900" dirty="0" smtClean="0">
                <a:solidFill>
                  <a:srgbClr val="000000"/>
                </a:solidFill>
                <a:highlight>
                  <a:srgbClr val="FFFFFF"/>
                </a:highlight>
                <a:latin typeface="Courier New"/>
              </a:rPr>
              <a:t>    My billing address is the same as my shipping address</a:t>
            </a:r>
          </a:p>
          <a:p>
            <a:pPr>
              <a:buFont typeface="+mj-lt"/>
              <a:buAutoNum type="arabicPeriod"/>
            </a:pPr>
            <a:r>
              <a:rPr lang="en-US" sz="900" dirty="0" smtClean="0">
                <a:solidFill>
                  <a:srgbClr val="0000FF"/>
                </a:solidFill>
                <a:highlight>
                  <a:srgbClr val="FFFFFF"/>
                </a:highlight>
                <a:latin typeface="Courier New"/>
              </a:rPr>
              <a:t>    &lt;</a:t>
            </a:r>
            <a:r>
              <a:rPr lang="en-US" sz="900" dirty="0" smtClean="0">
                <a:solidFill>
                  <a:srgbClr val="A31515"/>
                </a:solidFill>
                <a:highlight>
                  <a:srgbClr val="FFFFFF"/>
                </a:highlight>
                <a:latin typeface="Courier New"/>
              </a:rPr>
              <a:t>input </a:t>
            </a:r>
            <a:r>
              <a:rPr lang="en-US" sz="900" dirty="0" smtClean="0">
                <a:solidFill>
                  <a:srgbClr val="FF0000"/>
                </a:solidFill>
                <a:highlight>
                  <a:srgbClr val="FFFFFF"/>
                </a:highlight>
                <a:latin typeface="Courier New"/>
              </a:rPr>
              <a:t>type</a:t>
            </a:r>
            <a:r>
              <a:rPr lang="en-US" sz="900" dirty="0" smtClean="0">
                <a:solidFill>
                  <a:srgbClr val="000000"/>
                </a:solidFill>
                <a:highlight>
                  <a:srgbClr val="FFFFFF"/>
                </a:highlight>
                <a:latin typeface="Courier New"/>
              </a:rPr>
              <a:t>="</a:t>
            </a:r>
            <a:r>
              <a:rPr lang="en-US" sz="900" dirty="0" smtClean="0">
                <a:solidFill>
                  <a:srgbClr val="0000FF"/>
                </a:solidFill>
                <a:highlight>
                  <a:srgbClr val="FFFFFF"/>
                </a:highlight>
                <a:latin typeface="Courier New"/>
              </a:rPr>
              <a:t>checkbox</a:t>
            </a:r>
            <a:r>
              <a:rPr lang="en-US" sz="900" dirty="0" smtClean="0">
                <a:solidFill>
                  <a:srgbClr val="000000"/>
                </a:solidFill>
                <a:highlight>
                  <a:srgbClr val="FFFFFF"/>
                </a:highlight>
                <a:latin typeface="Courier New"/>
              </a:rPr>
              <a:t>" </a:t>
            </a:r>
            <a:r>
              <a:rPr lang="en-US" sz="900" dirty="0" smtClean="0">
                <a:solidFill>
                  <a:srgbClr val="FF0000"/>
                </a:solidFill>
                <a:highlight>
                  <a:srgbClr val="FFFFFF"/>
                </a:highlight>
                <a:latin typeface="Courier New"/>
              </a:rPr>
              <a:t>name</a:t>
            </a:r>
            <a:r>
              <a:rPr lang="en-US" sz="900" dirty="0" smtClean="0">
                <a:solidFill>
                  <a:srgbClr val="000000"/>
                </a:solidFill>
                <a:highlight>
                  <a:srgbClr val="FFFFFF"/>
                </a:highlight>
                <a:latin typeface="Courier New"/>
              </a:rPr>
              <a:t>="</a:t>
            </a:r>
            <a:r>
              <a:rPr lang="en-US" sz="900" dirty="0" err="1" smtClean="0">
                <a:solidFill>
                  <a:srgbClr val="0000FF"/>
                </a:solidFill>
                <a:highlight>
                  <a:srgbClr val="FFFFFF"/>
                </a:highlight>
                <a:latin typeface="Courier New"/>
              </a:rPr>
              <a:t>ship_eq_bill</a:t>
            </a:r>
            <a:r>
              <a:rPr lang="en-US" sz="900" dirty="0" smtClean="0">
                <a:solidFill>
                  <a:srgbClr val="000000"/>
                </a:solidFill>
                <a:highlight>
                  <a:srgbClr val="FFFFFF"/>
                </a:highlight>
                <a:latin typeface="Courier New"/>
              </a:rPr>
              <a:t>" </a:t>
            </a:r>
            <a:r>
              <a:rPr lang="en-US" sz="900" dirty="0" smtClean="0">
                <a:solidFill>
                  <a:srgbClr val="FF0000"/>
                </a:solidFill>
                <a:highlight>
                  <a:srgbClr val="FFFFFF"/>
                </a:highlight>
                <a:latin typeface="Courier New"/>
              </a:rPr>
              <a:t>id</a:t>
            </a:r>
            <a:r>
              <a:rPr lang="en-US" sz="900" dirty="0" smtClean="0">
                <a:solidFill>
                  <a:srgbClr val="000000"/>
                </a:solidFill>
                <a:highlight>
                  <a:srgbClr val="FFFFFF"/>
                </a:highlight>
                <a:latin typeface="Courier New"/>
              </a:rPr>
              <a:t>="</a:t>
            </a:r>
            <a:r>
              <a:rPr lang="en-US" sz="900" dirty="0" err="1" smtClean="0">
                <a:solidFill>
                  <a:srgbClr val="0000FF"/>
                </a:solidFill>
                <a:highlight>
                  <a:srgbClr val="FFFFFF"/>
                </a:highlight>
                <a:latin typeface="Courier New"/>
              </a:rPr>
              <a:t>ship_eq_bill</a:t>
            </a:r>
            <a:r>
              <a:rPr lang="en-US" sz="900" dirty="0" smtClean="0">
                <a:solidFill>
                  <a:srgbClr val="000000"/>
                </a:solidFill>
                <a:highlight>
                  <a:srgbClr val="FFFFFF"/>
                </a:highlight>
                <a:latin typeface="Courier New"/>
              </a:rPr>
              <a:t>" </a:t>
            </a:r>
            <a:r>
              <a:rPr lang="en-US" sz="900" dirty="0" err="1" smtClean="0">
                <a:solidFill>
                  <a:srgbClr val="FF0000"/>
                </a:solidFill>
                <a:highlight>
                  <a:srgbClr val="FFFFFF"/>
                </a:highlight>
                <a:latin typeface="Courier New"/>
              </a:rPr>
              <a:t>onchange</a:t>
            </a:r>
            <a:r>
              <a:rPr lang="en-US" sz="900" dirty="0" smtClean="0">
                <a:solidFill>
                  <a:srgbClr val="000000"/>
                </a:solidFill>
                <a:highlight>
                  <a:srgbClr val="FFFFFF"/>
                </a:highlight>
                <a:latin typeface="Courier New"/>
              </a:rPr>
              <a:t>="</a:t>
            </a:r>
            <a:r>
              <a:rPr lang="en-US" sz="900" dirty="0" err="1" smtClean="0">
                <a:solidFill>
                  <a:srgbClr val="000000"/>
                </a:solidFill>
                <a:highlight>
                  <a:srgbClr val="FFFFFF"/>
                </a:highlight>
                <a:latin typeface="Courier New"/>
              </a:rPr>
              <a:t>autoEnterAddress</a:t>
            </a:r>
            <a:r>
              <a:rPr lang="en-US" sz="900" dirty="0" smtClean="0">
                <a:solidFill>
                  <a:srgbClr val="5C5C5C"/>
                </a:solidFill>
                <a:highlight>
                  <a:srgbClr val="FFFFFF"/>
                </a:highlight>
                <a:latin typeface="Courier New"/>
              </a:rPr>
              <a:t>();</a:t>
            </a:r>
            <a:r>
              <a:rPr lang="en-US" sz="900" dirty="0" smtClean="0">
                <a:solidFill>
                  <a:srgbClr val="000000"/>
                </a:solidFill>
                <a:highlight>
                  <a:srgbClr val="FFFFFF"/>
                </a:highlight>
                <a:latin typeface="Courier New"/>
              </a:rPr>
              <a:t>“</a:t>
            </a:r>
            <a:r>
              <a:rPr lang="en-US" sz="900" dirty="0" smtClean="0">
                <a:solidFill>
                  <a:srgbClr val="0000FF"/>
                </a:solidFill>
                <a:highlight>
                  <a:srgbClr val="FFFFFF"/>
                </a:highlight>
                <a:latin typeface="Courier New"/>
              </a:rPr>
              <a:t>&gt;&lt;</a:t>
            </a:r>
            <a:r>
              <a:rPr lang="en-US" sz="900" dirty="0" err="1" smtClean="0">
                <a:solidFill>
                  <a:srgbClr val="A31515"/>
                </a:solidFill>
                <a:highlight>
                  <a:srgbClr val="FFFFFF"/>
                </a:highlight>
                <a:latin typeface="Courier New"/>
              </a:rPr>
              <a:t>br</a:t>
            </a:r>
            <a:r>
              <a:rPr lang="en-US" sz="900" dirty="0" smtClean="0">
                <a:solidFill>
                  <a:srgbClr val="0000FF"/>
                </a:solidFill>
                <a:highlight>
                  <a:srgbClr val="FFFFFF"/>
                </a:highlight>
                <a:latin typeface="Courier New"/>
              </a:rPr>
              <a:t>/&gt;&lt;</a:t>
            </a:r>
            <a:r>
              <a:rPr lang="en-US" sz="900" dirty="0" err="1" smtClean="0">
                <a:solidFill>
                  <a:srgbClr val="A31515"/>
                </a:solidFill>
                <a:highlight>
                  <a:srgbClr val="FFFFFF"/>
                </a:highlight>
                <a:latin typeface="Courier New"/>
              </a:rPr>
              <a:t>br</a:t>
            </a:r>
            <a:r>
              <a:rPr lang="en-US" sz="900" dirty="0" smtClean="0">
                <a:solidFill>
                  <a:srgbClr val="0000FF"/>
                </a:solidFill>
                <a:highlight>
                  <a:srgbClr val="FFFFFF"/>
                </a:highlight>
                <a:latin typeface="Courier New"/>
              </a:rPr>
              <a:t>/&gt;</a:t>
            </a:r>
          </a:p>
          <a:p>
            <a:pPr>
              <a:buFont typeface="+mj-lt"/>
              <a:buAutoNum type="arabicPeriod"/>
            </a:pPr>
            <a:r>
              <a:rPr lang="en-US" sz="900" dirty="0" smtClean="0">
                <a:solidFill>
                  <a:srgbClr val="000000"/>
                </a:solidFill>
                <a:highlight>
                  <a:srgbClr val="FFFFFF"/>
                </a:highlight>
                <a:latin typeface="Courier New"/>
              </a:rPr>
              <a:t>    Address: </a:t>
            </a:r>
            <a:r>
              <a:rPr lang="en-US" sz="900" dirty="0" smtClean="0">
                <a:solidFill>
                  <a:srgbClr val="0000FF"/>
                </a:solidFill>
                <a:highlight>
                  <a:srgbClr val="FFFFFF"/>
                </a:highlight>
                <a:latin typeface="Courier New"/>
              </a:rPr>
              <a:t>&lt;</a:t>
            </a:r>
            <a:r>
              <a:rPr lang="en-US" sz="900" dirty="0" smtClean="0">
                <a:solidFill>
                  <a:srgbClr val="A31515"/>
                </a:solidFill>
                <a:highlight>
                  <a:srgbClr val="FFFFFF"/>
                </a:highlight>
                <a:latin typeface="Courier New"/>
              </a:rPr>
              <a:t>input </a:t>
            </a:r>
            <a:r>
              <a:rPr lang="en-US" sz="900" dirty="0" smtClean="0">
                <a:solidFill>
                  <a:srgbClr val="FF0000"/>
                </a:solidFill>
                <a:highlight>
                  <a:srgbClr val="FFFFFF"/>
                </a:highlight>
                <a:latin typeface="Courier New"/>
              </a:rPr>
              <a:t>type</a:t>
            </a:r>
            <a:r>
              <a:rPr lang="en-US" sz="900" dirty="0" smtClean="0">
                <a:solidFill>
                  <a:srgbClr val="000000"/>
                </a:solidFill>
                <a:highlight>
                  <a:srgbClr val="FFFFFF"/>
                </a:highlight>
                <a:latin typeface="Courier New"/>
              </a:rPr>
              <a:t>="</a:t>
            </a:r>
            <a:r>
              <a:rPr lang="en-US" sz="900" dirty="0" smtClean="0">
                <a:solidFill>
                  <a:srgbClr val="0000FF"/>
                </a:solidFill>
                <a:highlight>
                  <a:srgbClr val="FFFFFF"/>
                </a:highlight>
                <a:latin typeface="Courier New"/>
              </a:rPr>
              <a:t>text</a:t>
            </a:r>
            <a:r>
              <a:rPr lang="en-US" sz="900" dirty="0" smtClean="0">
                <a:solidFill>
                  <a:srgbClr val="000000"/>
                </a:solidFill>
                <a:highlight>
                  <a:srgbClr val="FFFFFF"/>
                </a:highlight>
                <a:latin typeface="Courier New"/>
              </a:rPr>
              <a:t>" </a:t>
            </a:r>
            <a:r>
              <a:rPr lang="en-US" sz="900" dirty="0" smtClean="0">
                <a:solidFill>
                  <a:srgbClr val="FF0000"/>
                </a:solidFill>
                <a:highlight>
                  <a:srgbClr val="FFFFFF"/>
                </a:highlight>
                <a:latin typeface="Courier New"/>
              </a:rPr>
              <a:t>name</a:t>
            </a:r>
            <a:r>
              <a:rPr lang="en-US" sz="900" dirty="0" smtClean="0">
                <a:solidFill>
                  <a:srgbClr val="000000"/>
                </a:solidFill>
                <a:highlight>
                  <a:srgbClr val="FFFFFF"/>
                </a:highlight>
                <a:latin typeface="Courier New"/>
              </a:rPr>
              <a:t>="</a:t>
            </a:r>
            <a:r>
              <a:rPr lang="en-US" sz="900" dirty="0" err="1" smtClean="0">
                <a:solidFill>
                  <a:srgbClr val="0000FF"/>
                </a:solidFill>
                <a:highlight>
                  <a:srgbClr val="FFFFFF"/>
                </a:highlight>
                <a:latin typeface="Courier New"/>
              </a:rPr>
              <a:t>bill_address</a:t>
            </a:r>
            <a:r>
              <a:rPr lang="en-US" sz="900" dirty="0" smtClean="0">
                <a:solidFill>
                  <a:srgbClr val="000000"/>
                </a:solidFill>
                <a:highlight>
                  <a:srgbClr val="FFFFFF"/>
                </a:highlight>
                <a:latin typeface="Courier New"/>
              </a:rPr>
              <a:t>" </a:t>
            </a:r>
            <a:r>
              <a:rPr lang="en-US" sz="900" dirty="0" smtClean="0">
                <a:solidFill>
                  <a:srgbClr val="FF0000"/>
                </a:solidFill>
                <a:highlight>
                  <a:srgbClr val="FFFFFF"/>
                </a:highlight>
                <a:latin typeface="Courier New"/>
              </a:rPr>
              <a:t>id</a:t>
            </a:r>
            <a:r>
              <a:rPr lang="en-US" sz="900" dirty="0" smtClean="0">
                <a:solidFill>
                  <a:srgbClr val="000000"/>
                </a:solidFill>
                <a:highlight>
                  <a:srgbClr val="FFFFFF"/>
                </a:highlight>
                <a:latin typeface="Courier New"/>
              </a:rPr>
              <a:t>="</a:t>
            </a:r>
            <a:r>
              <a:rPr lang="en-US" sz="900" dirty="0" err="1" smtClean="0">
                <a:solidFill>
                  <a:srgbClr val="0000FF"/>
                </a:solidFill>
                <a:highlight>
                  <a:srgbClr val="FFFFFF"/>
                </a:highlight>
                <a:latin typeface="Courier New"/>
              </a:rPr>
              <a:t>bill_address</a:t>
            </a:r>
            <a:r>
              <a:rPr lang="en-US" sz="900" dirty="0" smtClean="0">
                <a:solidFill>
                  <a:srgbClr val="000000"/>
                </a:solidFill>
                <a:highlight>
                  <a:srgbClr val="FFFFFF"/>
                </a:highlight>
                <a:latin typeface="Courier New"/>
              </a:rPr>
              <a:t>“</a:t>
            </a:r>
            <a:r>
              <a:rPr lang="en-US" sz="900" dirty="0" smtClean="0">
                <a:solidFill>
                  <a:srgbClr val="0000FF"/>
                </a:solidFill>
                <a:highlight>
                  <a:srgbClr val="FFFFFF"/>
                </a:highlight>
                <a:latin typeface="Courier New"/>
              </a:rPr>
              <a:t>&gt;&lt;</a:t>
            </a:r>
            <a:r>
              <a:rPr lang="en-US" sz="900" dirty="0" err="1" smtClean="0">
                <a:solidFill>
                  <a:srgbClr val="A31515"/>
                </a:solidFill>
                <a:highlight>
                  <a:srgbClr val="FFFFFF"/>
                </a:highlight>
                <a:latin typeface="Courier New"/>
              </a:rPr>
              <a:t>br</a:t>
            </a:r>
            <a:r>
              <a:rPr lang="en-US" sz="900" dirty="0" smtClean="0">
                <a:solidFill>
                  <a:srgbClr val="0000FF"/>
                </a:solidFill>
                <a:highlight>
                  <a:srgbClr val="FFFFFF"/>
                </a:highlight>
                <a:latin typeface="Courier New"/>
              </a:rPr>
              <a:t>/&gt;&lt;</a:t>
            </a:r>
            <a:r>
              <a:rPr lang="en-US" sz="900" dirty="0" err="1" smtClean="0">
                <a:solidFill>
                  <a:srgbClr val="A31515"/>
                </a:solidFill>
                <a:highlight>
                  <a:srgbClr val="FFFFFF"/>
                </a:highlight>
                <a:latin typeface="Courier New"/>
              </a:rPr>
              <a:t>br</a:t>
            </a:r>
            <a:r>
              <a:rPr lang="en-US" sz="900" dirty="0" smtClean="0">
                <a:solidFill>
                  <a:srgbClr val="0000FF"/>
                </a:solidFill>
                <a:highlight>
                  <a:srgbClr val="FFFFFF"/>
                </a:highlight>
                <a:latin typeface="Courier New"/>
              </a:rPr>
              <a:t>/&gt;</a:t>
            </a:r>
          </a:p>
          <a:p>
            <a:pPr>
              <a:buFont typeface="+mj-lt"/>
              <a:buAutoNum type="arabicPeriod"/>
            </a:pPr>
            <a:r>
              <a:rPr lang="en-US" sz="900" dirty="0" smtClean="0">
                <a:solidFill>
                  <a:srgbClr val="0000FF"/>
                </a:solidFill>
                <a:highlight>
                  <a:srgbClr val="FFFFFF"/>
                </a:highlight>
                <a:latin typeface="Courier New"/>
              </a:rPr>
              <a:t>    &lt;</a:t>
            </a:r>
            <a:r>
              <a:rPr lang="en-US" sz="900" dirty="0" smtClean="0">
                <a:solidFill>
                  <a:srgbClr val="A31515"/>
                </a:solidFill>
                <a:highlight>
                  <a:srgbClr val="FFFFFF"/>
                </a:highlight>
                <a:latin typeface="Courier New"/>
              </a:rPr>
              <a:t>input </a:t>
            </a:r>
            <a:r>
              <a:rPr lang="en-US" sz="900" dirty="0" smtClean="0">
                <a:solidFill>
                  <a:srgbClr val="FF0000"/>
                </a:solidFill>
                <a:highlight>
                  <a:srgbClr val="FFFFFF"/>
                </a:highlight>
                <a:latin typeface="Courier New"/>
              </a:rPr>
              <a:t>type</a:t>
            </a:r>
            <a:r>
              <a:rPr lang="en-US" sz="900" dirty="0" smtClean="0">
                <a:solidFill>
                  <a:srgbClr val="000000"/>
                </a:solidFill>
                <a:highlight>
                  <a:srgbClr val="FFFFFF"/>
                </a:highlight>
                <a:latin typeface="Courier New"/>
              </a:rPr>
              <a:t>="</a:t>
            </a:r>
            <a:r>
              <a:rPr lang="en-US" sz="900" dirty="0" smtClean="0">
                <a:solidFill>
                  <a:srgbClr val="0000FF"/>
                </a:solidFill>
                <a:highlight>
                  <a:srgbClr val="FFFFFF"/>
                </a:highlight>
                <a:latin typeface="Courier New"/>
              </a:rPr>
              <a:t>submit</a:t>
            </a:r>
            <a:r>
              <a:rPr lang="en-US" sz="900" dirty="0" smtClean="0">
                <a:solidFill>
                  <a:srgbClr val="000000"/>
                </a:solidFill>
                <a:highlight>
                  <a:srgbClr val="FFFFFF"/>
                </a:highlight>
                <a:latin typeface="Courier New"/>
              </a:rPr>
              <a:t>" </a:t>
            </a:r>
            <a:r>
              <a:rPr lang="en-US" sz="900" dirty="0" smtClean="0">
                <a:solidFill>
                  <a:srgbClr val="FF0000"/>
                </a:solidFill>
                <a:highlight>
                  <a:srgbClr val="FFFFFF"/>
                </a:highlight>
                <a:latin typeface="Courier New"/>
              </a:rPr>
              <a:t>value</a:t>
            </a:r>
            <a:r>
              <a:rPr lang="en-US" sz="900" dirty="0" smtClean="0">
                <a:solidFill>
                  <a:srgbClr val="000000"/>
                </a:solidFill>
                <a:highlight>
                  <a:srgbClr val="FFFFFF"/>
                </a:highlight>
                <a:latin typeface="Courier New"/>
              </a:rPr>
              <a:t>="</a:t>
            </a:r>
            <a:r>
              <a:rPr lang="en-US" sz="900" dirty="0" smtClean="0">
                <a:solidFill>
                  <a:srgbClr val="0000FF"/>
                </a:solidFill>
                <a:highlight>
                  <a:srgbClr val="FFFFFF"/>
                </a:highlight>
                <a:latin typeface="Courier New"/>
              </a:rPr>
              <a:t>Ship It</a:t>
            </a:r>
            <a:r>
              <a:rPr lang="en-US" sz="900" dirty="0" smtClean="0">
                <a:solidFill>
                  <a:srgbClr val="000000"/>
                </a:solidFill>
                <a:highlight>
                  <a:srgbClr val="FFFFFF"/>
                </a:highlight>
                <a:latin typeface="Courier New"/>
              </a:rPr>
              <a:t>"</a:t>
            </a:r>
            <a:r>
              <a:rPr lang="en-US" sz="900" dirty="0" smtClean="0">
                <a:solidFill>
                  <a:srgbClr val="0000FF"/>
                </a:solidFill>
                <a:highlight>
                  <a:srgbClr val="FFFFFF"/>
                </a:highlight>
                <a:latin typeface="Courier New"/>
              </a:rPr>
              <a:t>&gt;</a:t>
            </a:r>
          </a:p>
          <a:p>
            <a:pPr>
              <a:buFont typeface="+mj-lt"/>
              <a:buAutoNum type="arabicPeriod"/>
            </a:pPr>
            <a:r>
              <a:rPr lang="en-US" sz="900" dirty="0" smtClean="0">
                <a:solidFill>
                  <a:srgbClr val="0000FF"/>
                </a:solidFill>
                <a:highlight>
                  <a:srgbClr val="FFFFFF"/>
                </a:highlight>
                <a:latin typeface="Courier New"/>
              </a:rPr>
              <a:t>&lt;/</a:t>
            </a:r>
            <a:r>
              <a:rPr lang="en-US" sz="900" dirty="0" smtClean="0">
                <a:solidFill>
                  <a:srgbClr val="A31515"/>
                </a:solidFill>
                <a:highlight>
                  <a:srgbClr val="FFFFFF"/>
                </a:highlight>
                <a:latin typeface="Courier New"/>
              </a:rPr>
              <a:t>form</a:t>
            </a:r>
            <a:r>
              <a:rPr lang="en-US" sz="900" dirty="0" smtClean="0">
                <a:solidFill>
                  <a:srgbClr val="0000FF"/>
                </a:solidFill>
                <a:highlight>
                  <a:srgbClr val="FFFFFF"/>
                </a:highlight>
                <a:latin typeface="Courier New"/>
              </a:rPr>
              <a:t>&gt;</a:t>
            </a:r>
          </a:p>
          <a:p>
            <a:pPr>
              <a:buFont typeface="+mj-lt"/>
              <a:buAutoNum type="arabicPeriod"/>
            </a:pPr>
            <a:endParaRPr lang="en-US" sz="900" dirty="0"/>
          </a:p>
        </p:txBody>
      </p:sp>
      <p:pic>
        <p:nvPicPr>
          <p:cNvPr id="5" name="Picture 4" descr="penn_fulllogo.gif"/>
          <p:cNvPicPr>
            <a:picLocks noChangeAspect="1"/>
          </p:cNvPicPr>
          <p:nvPr/>
        </p:nvPicPr>
        <p:blipFill>
          <a:blip r:embed="rId2" cstate="print"/>
          <a:stretch>
            <a:fillRect/>
          </a:stretch>
        </p:blipFill>
        <p:spPr>
          <a:xfrm>
            <a:off x="7162800" y="228600"/>
            <a:ext cx="1706880" cy="526733"/>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Events – </a:t>
            </a:r>
            <a:r>
              <a:rPr lang="en-US" dirty="0" err="1" smtClean="0"/>
              <a:t>onChange</a:t>
            </a:r>
            <a:r>
              <a:rPr lang="en-US" dirty="0" smtClean="0"/>
              <a:t> </a:t>
            </a:r>
            <a:br>
              <a:rPr lang="en-US" dirty="0" smtClean="0"/>
            </a:br>
            <a:r>
              <a:rPr lang="en-US" dirty="0" smtClean="0"/>
              <a:t>and </a:t>
            </a:r>
            <a:r>
              <a:rPr lang="en-US" dirty="0" err="1" smtClean="0"/>
              <a:t>onSubmit</a:t>
            </a:r>
            <a:r>
              <a:rPr lang="en-US" dirty="0" smtClean="0"/>
              <a:t> Accessible JavaScript</a:t>
            </a:r>
            <a:endParaRPr lang="en-US" dirty="0"/>
          </a:p>
        </p:txBody>
      </p:sp>
      <p:sp>
        <p:nvSpPr>
          <p:cNvPr id="3" name="Content Placeholder 2"/>
          <p:cNvSpPr>
            <a:spLocks noGrp="1"/>
          </p:cNvSpPr>
          <p:nvPr>
            <p:ph idx="1"/>
          </p:nvPr>
        </p:nvSpPr>
        <p:spPr>
          <a:xfrm>
            <a:off x="457200" y="1600200"/>
            <a:ext cx="8229600" cy="4724400"/>
          </a:xfrm>
        </p:spPr>
        <p:txBody>
          <a:bodyPr>
            <a:noAutofit/>
          </a:bodyPr>
          <a:lstStyle/>
          <a:p>
            <a:pPr>
              <a:buFont typeface="+mj-lt"/>
              <a:buAutoNum type="arabicPeriod"/>
            </a:pPr>
            <a:r>
              <a:rPr lang="en-US" sz="900" dirty="0" smtClean="0">
                <a:solidFill>
                  <a:srgbClr val="0000FF"/>
                </a:solidFill>
                <a:highlight>
                  <a:srgbClr val="FFFFFF"/>
                </a:highlight>
                <a:latin typeface="Courier New"/>
              </a:rPr>
              <a:t>&lt;</a:t>
            </a:r>
            <a:r>
              <a:rPr lang="en-US" sz="900" dirty="0" smtClean="0">
                <a:solidFill>
                  <a:srgbClr val="A31515"/>
                </a:solidFill>
                <a:highlight>
                  <a:srgbClr val="FFFFFF"/>
                </a:highlight>
                <a:latin typeface="Courier New"/>
              </a:rPr>
              <a:t>script </a:t>
            </a:r>
            <a:r>
              <a:rPr lang="en-US" sz="900" dirty="0" smtClean="0">
                <a:solidFill>
                  <a:srgbClr val="FF0000"/>
                </a:solidFill>
                <a:highlight>
                  <a:srgbClr val="FFFFFF"/>
                </a:highlight>
                <a:latin typeface="Courier New"/>
              </a:rPr>
              <a:t>type</a:t>
            </a:r>
            <a:r>
              <a:rPr lang="en-US" sz="900" dirty="0" smtClean="0">
                <a:solidFill>
                  <a:srgbClr val="000000"/>
                </a:solidFill>
                <a:highlight>
                  <a:srgbClr val="FFFFFF"/>
                </a:highlight>
                <a:latin typeface="Courier New"/>
              </a:rPr>
              <a:t>="</a:t>
            </a:r>
            <a:r>
              <a:rPr lang="en-US" sz="900" dirty="0" smtClean="0">
                <a:solidFill>
                  <a:srgbClr val="0000FF"/>
                </a:solidFill>
                <a:highlight>
                  <a:srgbClr val="FFFFFF"/>
                </a:highlight>
                <a:latin typeface="Courier New"/>
              </a:rPr>
              <a:t>text/</a:t>
            </a:r>
            <a:r>
              <a:rPr lang="en-US" sz="900" dirty="0" err="1" smtClean="0">
                <a:solidFill>
                  <a:srgbClr val="0000FF"/>
                </a:solidFill>
                <a:highlight>
                  <a:srgbClr val="FFFFFF"/>
                </a:highlight>
                <a:latin typeface="Courier New"/>
              </a:rPr>
              <a:t>javascript</a:t>
            </a:r>
            <a:r>
              <a:rPr lang="en-US" sz="900" dirty="0" smtClean="0">
                <a:solidFill>
                  <a:srgbClr val="000000"/>
                </a:solidFill>
                <a:highlight>
                  <a:srgbClr val="FFFFFF"/>
                </a:highlight>
                <a:latin typeface="Courier New"/>
              </a:rPr>
              <a:t>"</a:t>
            </a:r>
            <a:r>
              <a:rPr lang="en-US" sz="900" dirty="0" smtClean="0">
                <a:solidFill>
                  <a:srgbClr val="0000FF"/>
                </a:solidFill>
                <a:highlight>
                  <a:srgbClr val="FFFFFF"/>
                </a:highlight>
                <a:latin typeface="Courier New"/>
              </a:rPr>
              <a:t>&gt;</a:t>
            </a:r>
          </a:p>
          <a:p>
            <a:pPr>
              <a:buFont typeface="+mj-lt"/>
              <a:buAutoNum type="arabicPeriod"/>
            </a:pPr>
            <a:r>
              <a:rPr lang="en-US" sz="900" b="1" dirty="0" smtClean="0">
                <a:solidFill>
                  <a:srgbClr val="0000C0"/>
                </a:solidFill>
                <a:highlight>
                  <a:srgbClr val="FFFFFF"/>
                </a:highlight>
                <a:latin typeface="Courier New"/>
              </a:rPr>
              <a:t>    </a:t>
            </a:r>
            <a:r>
              <a:rPr lang="en-US" sz="900" b="1" dirty="0" err="1" smtClean="0">
                <a:solidFill>
                  <a:srgbClr val="0000C0"/>
                </a:solidFill>
                <a:highlight>
                  <a:srgbClr val="FFFFFF"/>
                </a:highlight>
                <a:latin typeface="Courier New"/>
              </a:rPr>
              <a:t>var</a:t>
            </a:r>
            <a:r>
              <a:rPr lang="en-US" sz="900" b="1" dirty="0" smtClean="0">
                <a:solidFill>
                  <a:srgbClr val="0000C0"/>
                </a:solidFill>
                <a:highlight>
                  <a:srgbClr val="FFFFFF"/>
                </a:highlight>
                <a:latin typeface="Courier New"/>
              </a:rPr>
              <a:t> </a:t>
            </a:r>
            <a:r>
              <a:rPr lang="en-US" sz="900" b="1" dirty="0" err="1" smtClean="0">
                <a:solidFill>
                  <a:srgbClr val="000000"/>
                </a:solidFill>
                <a:highlight>
                  <a:srgbClr val="FFFFFF"/>
                </a:highlight>
                <a:latin typeface="Courier New"/>
              </a:rPr>
              <a:t>billEqShip</a:t>
            </a:r>
            <a:r>
              <a:rPr lang="en-US" sz="900" b="1" dirty="0" smtClean="0">
                <a:solidFill>
                  <a:srgbClr val="000000"/>
                </a:solidFill>
                <a:highlight>
                  <a:srgbClr val="FFFFFF"/>
                </a:highlight>
                <a:latin typeface="Courier New"/>
              </a:rPr>
              <a:t> </a:t>
            </a:r>
            <a:r>
              <a:rPr lang="en-US" sz="900" b="1" dirty="0" smtClean="0">
                <a:solidFill>
                  <a:srgbClr val="5C5C5C"/>
                </a:solidFill>
                <a:highlight>
                  <a:srgbClr val="FFFFFF"/>
                </a:highlight>
                <a:latin typeface="Courier New"/>
              </a:rPr>
              <a:t>= </a:t>
            </a:r>
            <a:r>
              <a:rPr lang="en-US" sz="900" b="1" dirty="0" smtClean="0">
                <a:solidFill>
                  <a:srgbClr val="005C00"/>
                </a:solidFill>
                <a:highlight>
                  <a:srgbClr val="FFFFFF"/>
                </a:highlight>
                <a:latin typeface="Courier New"/>
              </a:rPr>
              <a:t>"#</a:t>
            </a:r>
            <a:r>
              <a:rPr lang="en-US" sz="900" b="1" dirty="0" err="1" smtClean="0">
                <a:solidFill>
                  <a:srgbClr val="005C00"/>
                </a:solidFill>
                <a:highlight>
                  <a:srgbClr val="FFFFFF"/>
                </a:highlight>
                <a:latin typeface="Courier New"/>
              </a:rPr>
              <a:t>iif</a:t>
            </a:r>
            <a:r>
              <a:rPr lang="en-US" sz="900" b="1" dirty="0" smtClean="0">
                <a:solidFill>
                  <a:srgbClr val="005C00"/>
                </a:solidFill>
                <a:highlight>
                  <a:srgbClr val="FFFFFF"/>
                </a:highlight>
                <a:latin typeface="Courier New"/>
              </a:rPr>
              <a:t>(form.ship_address2 </a:t>
            </a:r>
            <a:r>
              <a:rPr lang="en-US" sz="900" b="1" dirty="0" err="1" smtClean="0">
                <a:solidFill>
                  <a:srgbClr val="005C00"/>
                </a:solidFill>
                <a:highlight>
                  <a:srgbClr val="FFFFFF"/>
                </a:highlight>
                <a:latin typeface="Courier New"/>
              </a:rPr>
              <a:t>eq</a:t>
            </a:r>
            <a:r>
              <a:rPr lang="en-US" sz="900" b="1" dirty="0" smtClean="0">
                <a:solidFill>
                  <a:srgbClr val="005C00"/>
                </a:solidFill>
                <a:highlight>
                  <a:srgbClr val="FFFFFF"/>
                </a:highlight>
                <a:latin typeface="Courier New"/>
              </a:rPr>
              <a:t> form.bill_address2, de('true'), de('false'))#"</a:t>
            </a:r>
            <a:r>
              <a:rPr lang="en-US" sz="900" b="1" dirty="0" smtClean="0">
                <a:solidFill>
                  <a:srgbClr val="5C5C5C"/>
                </a:solidFill>
                <a:highlight>
                  <a:srgbClr val="FFFFFF"/>
                </a:highlight>
                <a:latin typeface="Courier New"/>
              </a:rPr>
              <a:t>;</a:t>
            </a:r>
          </a:p>
          <a:p>
            <a:pPr>
              <a:buFont typeface="+mj-lt"/>
              <a:buAutoNum type="arabicPeriod"/>
            </a:pPr>
            <a:r>
              <a:rPr lang="en-US" sz="900" b="1" dirty="0" smtClean="0">
                <a:solidFill>
                  <a:srgbClr val="0000C0"/>
                </a:solidFill>
                <a:highlight>
                  <a:srgbClr val="FFFFFF"/>
                </a:highlight>
                <a:latin typeface="Courier New"/>
              </a:rPr>
              <a:t>    function </a:t>
            </a:r>
            <a:r>
              <a:rPr lang="en-US" sz="900" b="1" dirty="0" smtClean="0">
                <a:solidFill>
                  <a:srgbClr val="000000"/>
                </a:solidFill>
                <a:highlight>
                  <a:srgbClr val="FFFFFF"/>
                </a:highlight>
                <a:latin typeface="Courier New"/>
              </a:rPr>
              <a:t>autoEnterAddress2</a:t>
            </a:r>
            <a:r>
              <a:rPr lang="en-US" sz="900" b="1" dirty="0" smtClean="0">
                <a:solidFill>
                  <a:srgbClr val="5C5C5C"/>
                </a:solidFill>
                <a:highlight>
                  <a:srgbClr val="FFFFFF"/>
                </a:highlight>
                <a:latin typeface="Courier New"/>
              </a:rPr>
              <a:t>() {</a:t>
            </a:r>
          </a:p>
          <a:p>
            <a:pPr>
              <a:buFont typeface="+mj-lt"/>
              <a:buAutoNum type="arabicPeriod"/>
            </a:pPr>
            <a:r>
              <a:rPr lang="en-US" sz="900" b="1" dirty="0" smtClean="0">
                <a:solidFill>
                  <a:srgbClr val="0000C0"/>
                </a:solidFill>
                <a:highlight>
                  <a:srgbClr val="FFFFFF"/>
                </a:highlight>
                <a:latin typeface="Courier New"/>
              </a:rPr>
              <a:t>        </a:t>
            </a:r>
            <a:r>
              <a:rPr lang="en-US" sz="900" b="1" dirty="0" err="1" smtClean="0">
                <a:solidFill>
                  <a:srgbClr val="0000C0"/>
                </a:solidFill>
                <a:highlight>
                  <a:srgbClr val="FFFFFF"/>
                </a:highlight>
                <a:latin typeface="Courier New"/>
              </a:rPr>
              <a:t>var</a:t>
            </a:r>
            <a:r>
              <a:rPr lang="en-US" sz="900" b="1" dirty="0" smtClean="0">
                <a:solidFill>
                  <a:srgbClr val="0000C0"/>
                </a:solidFill>
                <a:highlight>
                  <a:srgbClr val="FFFFFF"/>
                </a:highlight>
                <a:latin typeface="Courier New"/>
              </a:rPr>
              <a:t> </a:t>
            </a:r>
            <a:r>
              <a:rPr lang="en-US" sz="900" b="1" dirty="0" smtClean="0">
                <a:solidFill>
                  <a:srgbClr val="000000"/>
                </a:solidFill>
                <a:highlight>
                  <a:srgbClr val="FFFFFF"/>
                </a:highlight>
                <a:latin typeface="Courier New"/>
              </a:rPr>
              <a:t>s </a:t>
            </a:r>
            <a:r>
              <a:rPr lang="en-US" sz="900" b="1" dirty="0" smtClean="0">
                <a:solidFill>
                  <a:srgbClr val="5C5C5C"/>
                </a:solidFill>
                <a:highlight>
                  <a:srgbClr val="FFFFFF"/>
                </a:highlight>
                <a:latin typeface="Courier New"/>
              </a:rPr>
              <a:t>= </a:t>
            </a:r>
            <a:r>
              <a:rPr lang="en-US" sz="900" b="1" dirty="0" err="1" smtClean="0">
                <a:solidFill>
                  <a:srgbClr val="000000"/>
                </a:solidFill>
                <a:highlight>
                  <a:srgbClr val="FFFFFF"/>
                </a:highlight>
                <a:latin typeface="Courier New"/>
              </a:rPr>
              <a:t>document</a:t>
            </a:r>
            <a:r>
              <a:rPr lang="en-US" sz="900" b="1" dirty="0" err="1" smtClean="0">
                <a:solidFill>
                  <a:srgbClr val="5C5C5C"/>
                </a:solidFill>
                <a:highlight>
                  <a:srgbClr val="FFFFFF"/>
                </a:highlight>
                <a:latin typeface="Courier New"/>
              </a:rPr>
              <a:t>.</a:t>
            </a:r>
            <a:r>
              <a:rPr lang="en-US" sz="900" b="1" dirty="0" err="1" smtClean="0">
                <a:solidFill>
                  <a:srgbClr val="000000"/>
                </a:solidFill>
                <a:highlight>
                  <a:srgbClr val="FFFFFF"/>
                </a:highlight>
                <a:latin typeface="Courier New"/>
              </a:rPr>
              <a:t>getElementById</a:t>
            </a:r>
            <a:r>
              <a:rPr lang="en-US" sz="900" b="1" dirty="0" smtClean="0">
                <a:solidFill>
                  <a:srgbClr val="5C5C5C"/>
                </a:solidFill>
                <a:highlight>
                  <a:srgbClr val="FFFFFF"/>
                </a:highlight>
                <a:latin typeface="Courier New"/>
              </a:rPr>
              <a:t>(</a:t>
            </a:r>
            <a:r>
              <a:rPr lang="en-US" sz="900" b="1" dirty="0" smtClean="0">
                <a:solidFill>
                  <a:srgbClr val="005C00"/>
                </a:solidFill>
                <a:highlight>
                  <a:srgbClr val="FFFFFF"/>
                </a:highlight>
                <a:latin typeface="Courier New"/>
              </a:rPr>
              <a:t>'ship_address2'</a:t>
            </a:r>
            <a:r>
              <a:rPr lang="en-US" sz="900" b="1" dirty="0" smtClean="0">
                <a:solidFill>
                  <a:srgbClr val="5C5C5C"/>
                </a:solidFill>
                <a:highlight>
                  <a:srgbClr val="FFFFFF"/>
                </a:highlight>
                <a:latin typeface="Courier New"/>
              </a:rPr>
              <a:t>);</a:t>
            </a:r>
          </a:p>
          <a:p>
            <a:pPr>
              <a:buFont typeface="+mj-lt"/>
              <a:buAutoNum type="arabicPeriod"/>
            </a:pPr>
            <a:r>
              <a:rPr lang="en-US" sz="900" b="1" dirty="0" smtClean="0">
                <a:solidFill>
                  <a:srgbClr val="0000C0"/>
                </a:solidFill>
                <a:highlight>
                  <a:srgbClr val="FFFFFF"/>
                </a:highlight>
                <a:latin typeface="Courier New"/>
              </a:rPr>
              <a:t>        </a:t>
            </a:r>
            <a:r>
              <a:rPr lang="en-US" sz="900" b="1" dirty="0" err="1" smtClean="0">
                <a:solidFill>
                  <a:srgbClr val="0000C0"/>
                </a:solidFill>
                <a:highlight>
                  <a:srgbClr val="FFFFFF"/>
                </a:highlight>
                <a:latin typeface="Courier New"/>
              </a:rPr>
              <a:t>var</a:t>
            </a:r>
            <a:r>
              <a:rPr lang="en-US" sz="900" b="1" dirty="0" smtClean="0">
                <a:solidFill>
                  <a:srgbClr val="0000C0"/>
                </a:solidFill>
                <a:highlight>
                  <a:srgbClr val="FFFFFF"/>
                </a:highlight>
                <a:latin typeface="Courier New"/>
              </a:rPr>
              <a:t> </a:t>
            </a:r>
            <a:r>
              <a:rPr lang="en-US" sz="900" b="1" dirty="0" smtClean="0">
                <a:solidFill>
                  <a:srgbClr val="000000"/>
                </a:solidFill>
                <a:highlight>
                  <a:srgbClr val="FFFFFF"/>
                </a:highlight>
                <a:latin typeface="Courier New"/>
              </a:rPr>
              <a:t>b </a:t>
            </a:r>
            <a:r>
              <a:rPr lang="en-US" sz="900" b="1" dirty="0" smtClean="0">
                <a:solidFill>
                  <a:srgbClr val="5C5C5C"/>
                </a:solidFill>
                <a:highlight>
                  <a:srgbClr val="FFFFFF"/>
                </a:highlight>
                <a:latin typeface="Courier New"/>
              </a:rPr>
              <a:t>= </a:t>
            </a:r>
            <a:r>
              <a:rPr lang="en-US" sz="900" b="1" dirty="0" err="1" smtClean="0">
                <a:solidFill>
                  <a:srgbClr val="000000"/>
                </a:solidFill>
                <a:highlight>
                  <a:srgbClr val="FFFFFF"/>
                </a:highlight>
                <a:latin typeface="Courier New"/>
              </a:rPr>
              <a:t>document</a:t>
            </a:r>
            <a:r>
              <a:rPr lang="en-US" sz="900" b="1" dirty="0" err="1" smtClean="0">
                <a:solidFill>
                  <a:srgbClr val="5C5C5C"/>
                </a:solidFill>
                <a:highlight>
                  <a:srgbClr val="FFFFFF"/>
                </a:highlight>
                <a:latin typeface="Courier New"/>
              </a:rPr>
              <a:t>.</a:t>
            </a:r>
            <a:r>
              <a:rPr lang="en-US" sz="900" b="1" dirty="0" err="1" smtClean="0">
                <a:solidFill>
                  <a:srgbClr val="000000"/>
                </a:solidFill>
                <a:highlight>
                  <a:srgbClr val="FFFFFF"/>
                </a:highlight>
                <a:latin typeface="Courier New"/>
              </a:rPr>
              <a:t>getElementById</a:t>
            </a:r>
            <a:r>
              <a:rPr lang="en-US" sz="900" b="1" dirty="0" smtClean="0">
                <a:solidFill>
                  <a:srgbClr val="5C5C5C"/>
                </a:solidFill>
                <a:highlight>
                  <a:srgbClr val="FFFFFF"/>
                </a:highlight>
                <a:latin typeface="Courier New"/>
              </a:rPr>
              <a:t>(</a:t>
            </a:r>
            <a:r>
              <a:rPr lang="en-US" sz="900" b="1" dirty="0" smtClean="0">
                <a:solidFill>
                  <a:srgbClr val="005C00"/>
                </a:solidFill>
                <a:highlight>
                  <a:srgbClr val="FFFFFF"/>
                </a:highlight>
                <a:latin typeface="Courier New"/>
              </a:rPr>
              <a:t>'bill_address2'</a:t>
            </a:r>
            <a:r>
              <a:rPr lang="en-US" sz="900" b="1" dirty="0" smtClean="0">
                <a:solidFill>
                  <a:srgbClr val="5C5C5C"/>
                </a:solidFill>
                <a:highlight>
                  <a:srgbClr val="FFFFFF"/>
                </a:highlight>
                <a:latin typeface="Courier New"/>
              </a:rPr>
              <a:t>);</a:t>
            </a:r>
          </a:p>
          <a:p>
            <a:pPr>
              <a:buFont typeface="+mj-lt"/>
              <a:buAutoNum type="arabicPeriod"/>
            </a:pPr>
            <a:r>
              <a:rPr lang="en-US" sz="900" dirty="0" smtClean="0">
                <a:solidFill>
                  <a:srgbClr val="000000"/>
                </a:solidFill>
                <a:highlight>
                  <a:srgbClr val="FFFFFF"/>
                </a:highlight>
                <a:latin typeface="Courier New"/>
              </a:rPr>
              <a:t>        </a:t>
            </a:r>
            <a:r>
              <a:rPr lang="en-US" sz="900" dirty="0" err="1" smtClean="0">
                <a:solidFill>
                  <a:srgbClr val="000000"/>
                </a:solidFill>
                <a:highlight>
                  <a:srgbClr val="FFFFFF"/>
                </a:highlight>
                <a:latin typeface="Courier New"/>
              </a:rPr>
              <a:t>b</a:t>
            </a:r>
            <a:r>
              <a:rPr lang="en-US" sz="900" dirty="0" err="1" smtClean="0">
                <a:solidFill>
                  <a:srgbClr val="5C5C5C"/>
                </a:solidFill>
                <a:highlight>
                  <a:srgbClr val="FFFFFF"/>
                </a:highlight>
                <a:latin typeface="Courier New"/>
              </a:rPr>
              <a:t>.</a:t>
            </a:r>
            <a:r>
              <a:rPr lang="en-US" sz="900" dirty="0" err="1" smtClean="0">
                <a:solidFill>
                  <a:srgbClr val="000000"/>
                </a:solidFill>
                <a:highlight>
                  <a:srgbClr val="FFFFFF"/>
                </a:highlight>
                <a:latin typeface="Courier New"/>
              </a:rPr>
              <a:t>value</a:t>
            </a:r>
            <a:r>
              <a:rPr lang="en-US" sz="900" dirty="0" smtClean="0">
                <a:solidFill>
                  <a:srgbClr val="000000"/>
                </a:solidFill>
                <a:highlight>
                  <a:srgbClr val="FFFFFF"/>
                </a:highlight>
                <a:latin typeface="Courier New"/>
              </a:rPr>
              <a:t> </a:t>
            </a:r>
            <a:r>
              <a:rPr lang="en-US" sz="900" dirty="0" smtClean="0">
                <a:solidFill>
                  <a:srgbClr val="5C5C5C"/>
                </a:solidFill>
                <a:highlight>
                  <a:srgbClr val="FFFFFF"/>
                </a:highlight>
                <a:latin typeface="Courier New"/>
              </a:rPr>
              <a:t>= </a:t>
            </a:r>
            <a:r>
              <a:rPr lang="en-US" sz="900" dirty="0" err="1" smtClean="0">
                <a:solidFill>
                  <a:srgbClr val="000000"/>
                </a:solidFill>
                <a:highlight>
                  <a:srgbClr val="FFFFFF"/>
                </a:highlight>
                <a:latin typeface="Courier New"/>
              </a:rPr>
              <a:t>s</a:t>
            </a:r>
            <a:r>
              <a:rPr lang="en-US" sz="900" dirty="0" err="1" smtClean="0">
                <a:solidFill>
                  <a:srgbClr val="5C5C5C"/>
                </a:solidFill>
                <a:highlight>
                  <a:srgbClr val="FFFFFF"/>
                </a:highlight>
                <a:latin typeface="Courier New"/>
              </a:rPr>
              <a:t>.</a:t>
            </a:r>
            <a:r>
              <a:rPr lang="en-US" sz="900" dirty="0" err="1" smtClean="0">
                <a:solidFill>
                  <a:srgbClr val="000000"/>
                </a:solidFill>
                <a:highlight>
                  <a:srgbClr val="FFFFFF"/>
                </a:highlight>
                <a:latin typeface="Courier New"/>
              </a:rPr>
              <a:t>value</a:t>
            </a:r>
            <a:r>
              <a:rPr lang="en-US" sz="900" dirty="0" smtClean="0">
                <a:solidFill>
                  <a:srgbClr val="5C5C5C"/>
                </a:solidFill>
                <a:highlight>
                  <a:srgbClr val="FFFFFF"/>
                </a:highlight>
                <a:latin typeface="Courier New"/>
              </a:rPr>
              <a:t>;</a:t>
            </a:r>
          </a:p>
          <a:p>
            <a:pPr>
              <a:buFont typeface="+mj-lt"/>
              <a:buAutoNum type="arabicPeriod"/>
            </a:pPr>
            <a:r>
              <a:rPr lang="en-US" sz="900" dirty="0" smtClean="0">
                <a:solidFill>
                  <a:srgbClr val="000000"/>
                </a:solidFill>
                <a:highlight>
                  <a:srgbClr val="FFFFFF"/>
                </a:highlight>
                <a:latin typeface="Courier New"/>
              </a:rPr>
              <a:t>        </a:t>
            </a:r>
            <a:r>
              <a:rPr lang="en-US" sz="900" dirty="0" err="1" smtClean="0">
                <a:solidFill>
                  <a:srgbClr val="000000"/>
                </a:solidFill>
                <a:highlight>
                  <a:srgbClr val="FFFFFF"/>
                </a:highlight>
                <a:latin typeface="Courier New"/>
              </a:rPr>
              <a:t>billEqShip</a:t>
            </a:r>
            <a:r>
              <a:rPr lang="en-US" sz="900" dirty="0" smtClean="0">
                <a:solidFill>
                  <a:srgbClr val="000000"/>
                </a:solidFill>
                <a:highlight>
                  <a:srgbClr val="FFFFFF"/>
                </a:highlight>
                <a:latin typeface="Courier New"/>
              </a:rPr>
              <a:t> </a:t>
            </a:r>
            <a:r>
              <a:rPr lang="en-US" sz="900" dirty="0" smtClean="0">
                <a:solidFill>
                  <a:srgbClr val="5C5C5C"/>
                </a:solidFill>
                <a:highlight>
                  <a:srgbClr val="FFFFFF"/>
                </a:highlight>
                <a:latin typeface="Courier New"/>
              </a:rPr>
              <a:t>= </a:t>
            </a:r>
            <a:r>
              <a:rPr lang="en-US" sz="900" dirty="0" smtClean="0">
                <a:solidFill>
                  <a:srgbClr val="800040"/>
                </a:solidFill>
                <a:highlight>
                  <a:srgbClr val="FFFFFF"/>
                </a:highlight>
                <a:latin typeface="Courier New"/>
              </a:rPr>
              <a:t>true</a:t>
            </a:r>
            <a:r>
              <a:rPr lang="en-US" sz="900" dirty="0" smtClean="0">
                <a:solidFill>
                  <a:srgbClr val="5C5C5C"/>
                </a:solidFill>
                <a:highlight>
                  <a:srgbClr val="FFFFFF"/>
                </a:highlight>
                <a:latin typeface="Courier New"/>
              </a:rPr>
              <a:t>;</a:t>
            </a:r>
          </a:p>
          <a:p>
            <a:pPr>
              <a:buFont typeface="+mj-lt"/>
              <a:buAutoNum type="arabicPeriod"/>
            </a:pPr>
            <a:r>
              <a:rPr lang="en-US" sz="900" dirty="0" smtClean="0">
                <a:solidFill>
                  <a:srgbClr val="5C5C5C"/>
                </a:solidFill>
                <a:highlight>
                  <a:srgbClr val="FFFFFF"/>
                </a:highlight>
                <a:latin typeface="Courier New"/>
              </a:rPr>
              <a:t>    }</a:t>
            </a:r>
          </a:p>
          <a:p>
            <a:pPr>
              <a:buFont typeface="+mj-lt"/>
              <a:buAutoNum type="arabicPeriod"/>
            </a:pPr>
            <a:r>
              <a:rPr lang="en-US" sz="900" b="1" dirty="0" smtClean="0">
                <a:solidFill>
                  <a:srgbClr val="0000C0"/>
                </a:solidFill>
                <a:highlight>
                  <a:srgbClr val="FFFFFF"/>
                </a:highlight>
                <a:latin typeface="Courier New"/>
              </a:rPr>
              <a:t>    function </a:t>
            </a:r>
            <a:r>
              <a:rPr lang="en-US" sz="900" b="1" dirty="0" smtClean="0">
                <a:solidFill>
                  <a:srgbClr val="000000"/>
                </a:solidFill>
                <a:highlight>
                  <a:srgbClr val="FFFFFF"/>
                </a:highlight>
                <a:latin typeface="Courier New"/>
              </a:rPr>
              <a:t>processForm2</a:t>
            </a:r>
            <a:r>
              <a:rPr lang="en-US" sz="900" b="1" dirty="0" smtClean="0">
                <a:solidFill>
                  <a:srgbClr val="5C5C5C"/>
                </a:solidFill>
                <a:highlight>
                  <a:srgbClr val="FFFFFF"/>
                </a:highlight>
                <a:latin typeface="Courier New"/>
              </a:rPr>
              <a:t>() {</a:t>
            </a:r>
          </a:p>
          <a:p>
            <a:pPr>
              <a:buFont typeface="+mj-lt"/>
              <a:buAutoNum type="arabicPeriod"/>
            </a:pPr>
            <a:r>
              <a:rPr lang="en-US" sz="900" b="1" dirty="0" smtClean="0">
                <a:solidFill>
                  <a:srgbClr val="0000C0"/>
                </a:solidFill>
                <a:highlight>
                  <a:srgbClr val="FFFFFF"/>
                </a:highlight>
                <a:latin typeface="Courier New"/>
              </a:rPr>
              <a:t>        </a:t>
            </a:r>
            <a:r>
              <a:rPr lang="en-US" sz="900" b="1" dirty="0" err="1" smtClean="0">
                <a:solidFill>
                  <a:srgbClr val="0000C0"/>
                </a:solidFill>
                <a:highlight>
                  <a:srgbClr val="FFFFFF"/>
                </a:highlight>
                <a:latin typeface="Courier New"/>
              </a:rPr>
              <a:t>var</a:t>
            </a:r>
            <a:r>
              <a:rPr lang="en-US" sz="900" b="1" dirty="0" smtClean="0">
                <a:solidFill>
                  <a:srgbClr val="0000C0"/>
                </a:solidFill>
                <a:highlight>
                  <a:srgbClr val="FFFFFF"/>
                </a:highlight>
                <a:latin typeface="Courier New"/>
              </a:rPr>
              <a:t> </a:t>
            </a:r>
            <a:r>
              <a:rPr lang="en-US" sz="900" b="1" dirty="0" smtClean="0">
                <a:solidFill>
                  <a:srgbClr val="000000"/>
                </a:solidFill>
                <a:highlight>
                  <a:srgbClr val="FFFFFF"/>
                </a:highlight>
                <a:latin typeface="Courier New"/>
              </a:rPr>
              <a:t>s </a:t>
            </a:r>
            <a:r>
              <a:rPr lang="en-US" sz="900" b="1" dirty="0" smtClean="0">
                <a:solidFill>
                  <a:srgbClr val="5C5C5C"/>
                </a:solidFill>
                <a:highlight>
                  <a:srgbClr val="FFFFFF"/>
                </a:highlight>
                <a:latin typeface="Courier New"/>
              </a:rPr>
              <a:t>= </a:t>
            </a:r>
            <a:r>
              <a:rPr lang="en-US" sz="900" b="1" dirty="0" err="1" smtClean="0">
                <a:solidFill>
                  <a:srgbClr val="000000"/>
                </a:solidFill>
                <a:highlight>
                  <a:srgbClr val="FFFFFF"/>
                </a:highlight>
                <a:latin typeface="Courier New"/>
              </a:rPr>
              <a:t>document</a:t>
            </a:r>
            <a:r>
              <a:rPr lang="en-US" sz="900" b="1" dirty="0" err="1" smtClean="0">
                <a:solidFill>
                  <a:srgbClr val="5C5C5C"/>
                </a:solidFill>
                <a:highlight>
                  <a:srgbClr val="FFFFFF"/>
                </a:highlight>
                <a:latin typeface="Courier New"/>
              </a:rPr>
              <a:t>.</a:t>
            </a:r>
            <a:r>
              <a:rPr lang="en-US" sz="900" b="1" dirty="0" err="1" smtClean="0">
                <a:solidFill>
                  <a:srgbClr val="000000"/>
                </a:solidFill>
                <a:highlight>
                  <a:srgbClr val="FFFFFF"/>
                </a:highlight>
                <a:latin typeface="Courier New"/>
              </a:rPr>
              <a:t>getElementById</a:t>
            </a:r>
            <a:r>
              <a:rPr lang="en-US" sz="900" b="1" dirty="0" smtClean="0">
                <a:solidFill>
                  <a:srgbClr val="5C5C5C"/>
                </a:solidFill>
                <a:highlight>
                  <a:srgbClr val="FFFFFF"/>
                </a:highlight>
                <a:latin typeface="Courier New"/>
              </a:rPr>
              <a:t>(</a:t>
            </a:r>
            <a:r>
              <a:rPr lang="en-US" sz="900" b="1" dirty="0" smtClean="0">
                <a:solidFill>
                  <a:srgbClr val="005C00"/>
                </a:solidFill>
                <a:highlight>
                  <a:srgbClr val="FFFFFF"/>
                </a:highlight>
                <a:latin typeface="Courier New"/>
              </a:rPr>
              <a:t>'ship_address2'</a:t>
            </a:r>
            <a:r>
              <a:rPr lang="en-US" sz="900" b="1" dirty="0" smtClean="0">
                <a:solidFill>
                  <a:srgbClr val="5C5C5C"/>
                </a:solidFill>
                <a:highlight>
                  <a:srgbClr val="FFFFFF"/>
                </a:highlight>
                <a:latin typeface="Courier New"/>
              </a:rPr>
              <a:t>);</a:t>
            </a:r>
          </a:p>
          <a:p>
            <a:pPr>
              <a:buFont typeface="+mj-lt"/>
              <a:buAutoNum type="arabicPeriod"/>
            </a:pPr>
            <a:r>
              <a:rPr lang="en-US" sz="900" b="1" dirty="0" smtClean="0">
                <a:solidFill>
                  <a:srgbClr val="0000C0"/>
                </a:solidFill>
                <a:highlight>
                  <a:srgbClr val="FFFFFF"/>
                </a:highlight>
                <a:latin typeface="Courier New"/>
              </a:rPr>
              <a:t>        </a:t>
            </a:r>
            <a:r>
              <a:rPr lang="en-US" sz="900" b="1" dirty="0" err="1" smtClean="0">
                <a:solidFill>
                  <a:srgbClr val="0000C0"/>
                </a:solidFill>
                <a:highlight>
                  <a:srgbClr val="FFFFFF"/>
                </a:highlight>
                <a:latin typeface="Courier New"/>
              </a:rPr>
              <a:t>var</a:t>
            </a:r>
            <a:r>
              <a:rPr lang="en-US" sz="900" b="1" dirty="0" smtClean="0">
                <a:solidFill>
                  <a:srgbClr val="0000C0"/>
                </a:solidFill>
                <a:highlight>
                  <a:srgbClr val="FFFFFF"/>
                </a:highlight>
                <a:latin typeface="Courier New"/>
              </a:rPr>
              <a:t> </a:t>
            </a:r>
            <a:r>
              <a:rPr lang="en-US" sz="900" b="1" dirty="0" smtClean="0">
                <a:solidFill>
                  <a:srgbClr val="000000"/>
                </a:solidFill>
                <a:highlight>
                  <a:srgbClr val="FFFFFF"/>
                </a:highlight>
                <a:latin typeface="Courier New"/>
              </a:rPr>
              <a:t>b </a:t>
            </a:r>
            <a:r>
              <a:rPr lang="en-US" sz="900" b="1" dirty="0" smtClean="0">
                <a:solidFill>
                  <a:srgbClr val="5C5C5C"/>
                </a:solidFill>
                <a:highlight>
                  <a:srgbClr val="FFFFFF"/>
                </a:highlight>
                <a:latin typeface="Courier New"/>
              </a:rPr>
              <a:t>= </a:t>
            </a:r>
            <a:r>
              <a:rPr lang="en-US" sz="900" b="1" dirty="0" err="1" smtClean="0">
                <a:solidFill>
                  <a:srgbClr val="000000"/>
                </a:solidFill>
                <a:highlight>
                  <a:srgbClr val="FFFFFF"/>
                </a:highlight>
                <a:latin typeface="Courier New"/>
              </a:rPr>
              <a:t>document</a:t>
            </a:r>
            <a:r>
              <a:rPr lang="en-US" sz="900" b="1" dirty="0" err="1" smtClean="0">
                <a:solidFill>
                  <a:srgbClr val="5C5C5C"/>
                </a:solidFill>
                <a:highlight>
                  <a:srgbClr val="FFFFFF"/>
                </a:highlight>
                <a:latin typeface="Courier New"/>
              </a:rPr>
              <a:t>.</a:t>
            </a:r>
            <a:r>
              <a:rPr lang="en-US" sz="900" b="1" dirty="0" err="1" smtClean="0">
                <a:solidFill>
                  <a:srgbClr val="000000"/>
                </a:solidFill>
                <a:highlight>
                  <a:srgbClr val="FFFFFF"/>
                </a:highlight>
                <a:latin typeface="Courier New"/>
              </a:rPr>
              <a:t>getElementById</a:t>
            </a:r>
            <a:r>
              <a:rPr lang="en-US" sz="900" b="1" dirty="0" smtClean="0">
                <a:solidFill>
                  <a:srgbClr val="5C5C5C"/>
                </a:solidFill>
                <a:highlight>
                  <a:srgbClr val="FFFFFF"/>
                </a:highlight>
                <a:latin typeface="Courier New"/>
              </a:rPr>
              <a:t>(</a:t>
            </a:r>
            <a:r>
              <a:rPr lang="en-US" sz="900" b="1" dirty="0" smtClean="0">
                <a:solidFill>
                  <a:srgbClr val="005C00"/>
                </a:solidFill>
                <a:highlight>
                  <a:srgbClr val="FFFFFF"/>
                </a:highlight>
                <a:latin typeface="Courier New"/>
              </a:rPr>
              <a:t>'bill_address2'</a:t>
            </a:r>
            <a:r>
              <a:rPr lang="en-US" sz="900" b="1" dirty="0" smtClean="0">
                <a:solidFill>
                  <a:srgbClr val="5C5C5C"/>
                </a:solidFill>
                <a:highlight>
                  <a:srgbClr val="FFFFFF"/>
                </a:highlight>
                <a:latin typeface="Courier New"/>
              </a:rPr>
              <a:t>);</a:t>
            </a:r>
          </a:p>
          <a:p>
            <a:pPr>
              <a:buFont typeface="+mj-lt"/>
              <a:buAutoNum type="arabicPeriod"/>
            </a:pPr>
            <a:r>
              <a:rPr lang="en-US" sz="900" b="1" dirty="0" smtClean="0">
                <a:solidFill>
                  <a:srgbClr val="0000C0"/>
                </a:solidFill>
                <a:highlight>
                  <a:srgbClr val="FFFFFF"/>
                </a:highlight>
                <a:latin typeface="Courier New"/>
              </a:rPr>
              <a:t>        </a:t>
            </a:r>
            <a:r>
              <a:rPr lang="en-US" sz="900" b="1" dirty="0" err="1" smtClean="0">
                <a:solidFill>
                  <a:srgbClr val="0000C0"/>
                </a:solidFill>
                <a:highlight>
                  <a:srgbClr val="FFFFFF"/>
                </a:highlight>
                <a:latin typeface="Courier New"/>
              </a:rPr>
              <a:t>var</a:t>
            </a:r>
            <a:r>
              <a:rPr lang="en-US" sz="900" b="1" dirty="0" smtClean="0">
                <a:solidFill>
                  <a:srgbClr val="0000C0"/>
                </a:solidFill>
                <a:highlight>
                  <a:srgbClr val="FFFFFF"/>
                </a:highlight>
                <a:latin typeface="Courier New"/>
              </a:rPr>
              <a:t> </a:t>
            </a:r>
            <a:r>
              <a:rPr lang="en-US" sz="900" b="1" dirty="0" err="1" smtClean="0">
                <a:solidFill>
                  <a:srgbClr val="000000"/>
                </a:solidFill>
                <a:highlight>
                  <a:srgbClr val="FFFFFF"/>
                </a:highlight>
                <a:latin typeface="Courier New"/>
              </a:rPr>
              <a:t>isValid</a:t>
            </a:r>
            <a:r>
              <a:rPr lang="en-US" sz="900" b="1" dirty="0" smtClean="0">
                <a:solidFill>
                  <a:srgbClr val="000000"/>
                </a:solidFill>
                <a:highlight>
                  <a:srgbClr val="FFFFFF"/>
                </a:highlight>
                <a:latin typeface="Courier New"/>
              </a:rPr>
              <a:t> </a:t>
            </a:r>
            <a:r>
              <a:rPr lang="en-US" sz="900" b="1" dirty="0" smtClean="0">
                <a:solidFill>
                  <a:srgbClr val="5C5C5C"/>
                </a:solidFill>
                <a:highlight>
                  <a:srgbClr val="FFFFFF"/>
                </a:highlight>
                <a:latin typeface="Courier New"/>
              </a:rPr>
              <a:t>= </a:t>
            </a:r>
            <a:r>
              <a:rPr lang="en-US" sz="900" b="1" dirty="0" smtClean="0">
                <a:solidFill>
                  <a:srgbClr val="800040"/>
                </a:solidFill>
                <a:highlight>
                  <a:srgbClr val="FFFFFF"/>
                </a:highlight>
                <a:latin typeface="Courier New"/>
              </a:rPr>
              <a:t>true</a:t>
            </a:r>
            <a:r>
              <a:rPr lang="en-US" sz="900" b="1" dirty="0" smtClean="0">
                <a:solidFill>
                  <a:srgbClr val="5C5C5C"/>
                </a:solidFill>
                <a:highlight>
                  <a:srgbClr val="FFFFFF"/>
                </a:highlight>
                <a:latin typeface="Courier New"/>
              </a:rPr>
              <a:t>;</a:t>
            </a:r>
          </a:p>
          <a:p>
            <a:pPr>
              <a:buFont typeface="+mj-lt"/>
              <a:buAutoNum type="arabicPeriod"/>
            </a:pPr>
            <a:r>
              <a:rPr lang="en-US" sz="900" b="1" dirty="0" smtClean="0">
                <a:solidFill>
                  <a:srgbClr val="0000C0"/>
                </a:solidFill>
                <a:highlight>
                  <a:srgbClr val="FFFFFF"/>
                </a:highlight>
                <a:latin typeface="Courier New"/>
              </a:rPr>
              <a:t>        if </a:t>
            </a:r>
            <a:r>
              <a:rPr lang="en-US" sz="900" b="1" dirty="0" smtClean="0">
                <a:solidFill>
                  <a:srgbClr val="5C5C5C"/>
                </a:solidFill>
                <a:highlight>
                  <a:srgbClr val="FFFFFF"/>
                </a:highlight>
                <a:latin typeface="Courier New"/>
              </a:rPr>
              <a:t>(</a:t>
            </a:r>
            <a:r>
              <a:rPr lang="en-US" sz="900" b="1" dirty="0" err="1" smtClean="0">
                <a:solidFill>
                  <a:srgbClr val="000000"/>
                </a:solidFill>
                <a:highlight>
                  <a:srgbClr val="FFFFFF"/>
                </a:highlight>
                <a:latin typeface="Courier New"/>
              </a:rPr>
              <a:t>billEqShip</a:t>
            </a:r>
            <a:r>
              <a:rPr lang="en-US" sz="900" b="1" dirty="0" smtClean="0">
                <a:solidFill>
                  <a:srgbClr val="000000"/>
                </a:solidFill>
                <a:highlight>
                  <a:srgbClr val="FFFFFF"/>
                </a:highlight>
                <a:latin typeface="Courier New"/>
              </a:rPr>
              <a:t> </a:t>
            </a:r>
            <a:r>
              <a:rPr lang="en-US" sz="900" b="1" dirty="0" smtClean="0">
                <a:solidFill>
                  <a:srgbClr val="5C5C5C"/>
                </a:solidFill>
                <a:highlight>
                  <a:srgbClr val="FFFFFF"/>
                </a:highlight>
                <a:latin typeface="Courier New"/>
              </a:rPr>
              <a:t>&amp;&amp; </a:t>
            </a:r>
            <a:r>
              <a:rPr lang="en-US" sz="900" b="1" dirty="0" err="1" smtClean="0">
                <a:solidFill>
                  <a:srgbClr val="000000"/>
                </a:solidFill>
                <a:highlight>
                  <a:srgbClr val="FFFFFF"/>
                </a:highlight>
                <a:latin typeface="Courier New"/>
              </a:rPr>
              <a:t>b</a:t>
            </a:r>
            <a:r>
              <a:rPr lang="en-US" sz="900" b="1" dirty="0" err="1" smtClean="0">
                <a:solidFill>
                  <a:srgbClr val="5C5C5C"/>
                </a:solidFill>
                <a:highlight>
                  <a:srgbClr val="FFFFFF"/>
                </a:highlight>
                <a:latin typeface="Courier New"/>
              </a:rPr>
              <a:t>.</a:t>
            </a:r>
            <a:r>
              <a:rPr lang="en-US" sz="900" b="1" dirty="0" err="1" smtClean="0">
                <a:solidFill>
                  <a:srgbClr val="000000"/>
                </a:solidFill>
                <a:highlight>
                  <a:srgbClr val="FFFFFF"/>
                </a:highlight>
                <a:latin typeface="Courier New"/>
              </a:rPr>
              <a:t>value</a:t>
            </a:r>
            <a:r>
              <a:rPr lang="en-US" sz="900" b="1" dirty="0" smtClean="0">
                <a:solidFill>
                  <a:srgbClr val="000000"/>
                </a:solidFill>
                <a:highlight>
                  <a:srgbClr val="FFFFFF"/>
                </a:highlight>
                <a:latin typeface="Courier New"/>
              </a:rPr>
              <a:t> </a:t>
            </a:r>
            <a:r>
              <a:rPr lang="en-US" sz="900" b="1" dirty="0" smtClean="0">
                <a:solidFill>
                  <a:srgbClr val="5C5C5C"/>
                </a:solidFill>
                <a:highlight>
                  <a:srgbClr val="FFFFFF"/>
                </a:highlight>
                <a:latin typeface="Courier New"/>
              </a:rPr>
              <a:t>!= </a:t>
            </a:r>
            <a:r>
              <a:rPr lang="en-US" sz="900" b="1" dirty="0" err="1" smtClean="0">
                <a:solidFill>
                  <a:srgbClr val="000000"/>
                </a:solidFill>
                <a:highlight>
                  <a:srgbClr val="FFFFFF"/>
                </a:highlight>
                <a:latin typeface="Courier New"/>
              </a:rPr>
              <a:t>s</a:t>
            </a:r>
            <a:r>
              <a:rPr lang="en-US" sz="900" b="1" dirty="0" err="1" smtClean="0">
                <a:solidFill>
                  <a:srgbClr val="5C5C5C"/>
                </a:solidFill>
                <a:highlight>
                  <a:srgbClr val="FFFFFF"/>
                </a:highlight>
                <a:latin typeface="Courier New"/>
              </a:rPr>
              <a:t>.</a:t>
            </a:r>
            <a:r>
              <a:rPr lang="en-US" sz="900" b="1" dirty="0" err="1" smtClean="0">
                <a:solidFill>
                  <a:srgbClr val="000000"/>
                </a:solidFill>
                <a:highlight>
                  <a:srgbClr val="FFFFFF"/>
                </a:highlight>
                <a:latin typeface="Courier New"/>
              </a:rPr>
              <a:t>value</a:t>
            </a:r>
            <a:r>
              <a:rPr lang="en-US" sz="900" b="1" dirty="0" smtClean="0">
                <a:solidFill>
                  <a:srgbClr val="5C5C5C"/>
                </a:solidFill>
                <a:highlight>
                  <a:srgbClr val="FFFFFF"/>
                </a:highlight>
                <a:latin typeface="Courier New"/>
              </a:rPr>
              <a:t>) {</a:t>
            </a:r>
          </a:p>
          <a:p>
            <a:pPr>
              <a:buFont typeface="+mj-lt"/>
              <a:buAutoNum type="arabicPeriod"/>
            </a:pPr>
            <a:r>
              <a:rPr lang="en-US" sz="900" dirty="0" smtClean="0">
                <a:solidFill>
                  <a:srgbClr val="000000"/>
                </a:solidFill>
                <a:highlight>
                  <a:srgbClr val="FFFFFF"/>
                </a:highlight>
                <a:latin typeface="Courier New"/>
              </a:rPr>
              <a:t>            alert</a:t>
            </a:r>
            <a:r>
              <a:rPr lang="en-US" sz="900" dirty="0" smtClean="0">
                <a:solidFill>
                  <a:srgbClr val="5C5C5C"/>
                </a:solidFill>
                <a:highlight>
                  <a:srgbClr val="FFFFFF"/>
                </a:highlight>
                <a:latin typeface="Courier New"/>
              </a:rPr>
              <a:t>(</a:t>
            </a:r>
            <a:r>
              <a:rPr lang="en-US" sz="900" dirty="0" smtClean="0">
                <a:solidFill>
                  <a:srgbClr val="005C00"/>
                </a:solidFill>
                <a:highlight>
                  <a:srgbClr val="FFFFFF"/>
                </a:highlight>
                <a:latin typeface="Courier New"/>
              </a:rPr>
              <a:t>"Your shipping and billing addresses are different!"</a:t>
            </a:r>
            <a:r>
              <a:rPr lang="en-US" sz="900" dirty="0" smtClean="0">
                <a:solidFill>
                  <a:srgbClr val="5C5C5C"/>
                </a:solidFill>
                <a:highlight>
                  <a:srgbClr val="FFFFFF"/>
                </a:highlight>
                <a:latin typeface="Courier New"/>
              </a:rPr>
              <a:t>);</a:t>
            </a:r>
          </a:p>
          <a:p>
            <a:pPr>
              <a:buFont typeface="+mj-lt"/>
              <a:buAutoNum type="arabicPeriod"/>
            </a:pPr>
            <a:r>
              <a:rPr lang="en-US" sz="900" dirty="0" smtClean="0">
                <a:solidFill>
                  <a:srgbClr val="000000"/>
                </a:solidFill>
                <a:highlight>
                  <a:srgbClr val="FFFFFF"/>
                </a:highlight>
                <a:latin typeface="Courier New"/>
              </a:rPr>
              <a:t>            </a:t>
            </a:r>
            <a:r>
              <a:rPr lang="en-US" sz="900" dirty="0" err="1" smtClean="0">
                <a:solidFill>
                  <a:srgbClr val="000000"/>
                </a:solidFill>
                <a:highlight>
                  <a:srgbClr val="FFFFFF"/>
                </a:highlight>
                <a:latin typeface="Courier New"/>
              </a:rPr>
              <a:t>isValid</a:t>
            </a:r>
            <a:r>
              <a:rPr lang="en-US" sz="900" dirty="0" smtClean="0">
                <a:solidFill>
                  <a:srgbClr val="000000"/>
                </a:solidFill>
                <a:highlight>
                  <a:srgbClr val="FFFFFF"/>
                </a:highlight>
                <a:latin typeface="Courier New"/>
              </a:rPr>
              <a:t> </a:t>
            </a:r>
            <a:r>
              <a:rPr lang="en-US" sz="900" dirty="0" smtClean="0">
                <a:solidFill>
                  <a:srgbClr val="5C5C5C"/>
                </a:solidFill>
                <a:highlight>
                  <a:srgbClr val="FFFFFF"/>
                </a:highlight>
                <a:latin typeface="Courier New"/>
              </a:rPr>
              <a:t>= </a:t>
            </a:r>
            <a:r>
              <a:rPr lang="en-US" sz="900" dirty="0" smtClean="0">
                <a:solidFill>
                  <a:srgbClr val="800040"/>
                </a:solidFill>
                <a:highlight>
                  <a:srgbClr val="FFFFFF"/>
                </a:highlight>
                <a:latin typeface="Courier New"/>
              </a:rPr>
              <a:t>false</a:t>
            </a:r>
            <a:r>
              <a:rPr lang="en-US" sz="900" dirty="0" smtClean="0">
                <a:solidFill>
                  <a:srgbClr val="5C5C5C"/>
                </a:solidFill>
                <a:highlight>
                  <a:srgbClr val="FFFFFF"/>
                </a:highlight>
                <a:latin typeface="Courier New"/>
              </a:rPr>
              <a:t>;</a:t>
            </a:r>
          </a:p>
          <a:p>
            <a:pPr>
              <a:buFont typeface="+mj-lt"/>
              <a:buAutoNum type="arabicPeriod"/>
            </a:pPr>
            <a:r>
              <a:rPr lang="en-US" sz="900" dirty="0" smtClean="0">
                <a:solidFill>
                  <a:srgbClr val="5C5C5C"/>
                </a:solidFill>
                <a:highlight>
                  <a:srgbClr val="FFFFFF"/>
                </a:highlight>
                <a:latin typeface="Courier New"/>
              </a:rPr>
              <a:t>        }</a:t>
            </a:r>
          </a:p>
          <a:p>
            <a:pPr>
              <a:buFont typeface="+mj-lt"/>
              <a:buAutoNum type="arabicPeriod"/>
            </a:pPr>
            <a:r>
              <a:rPr lang="en-US" sz="900" b="1" dirty="0" smtClean="0">
                <a:solidFill>
                  <a:srgbClr val="0000C0"/>
                </a:solidFill>
                <a:highlight>
                  <a:srgbClr val="FFFFFF"/>
                </a:highlight>
                <a:latin typeface="Courier New"/>
              </a:rPr>
              <a:t>        return </a:t>
            </a:r>
            <a:r>
              <a:rPr lang="en-US" sz="900" b="1" dirty="0" err="1" smtClean="0">
                <a:solidFill>
                  <a:srgbClr val="000000"/>
                </a:solidFill>
                <a:highlight>
                  <a:srgbClr val="FFFFFF"/>
                </a:highlight>
                <a:latin typeface="Courier New"/>
              </a:rPr>
              <a:t>isValid</a:t>
            </a:r>
            <a:r>
              <a:rPr lang="en-US" sz="900" b="1" dirty="0" smtClean="0">
                <a:solidFill>
                  <a:srgbClr val="5C5C5C"/>
                </a:solidFill>
                <a:highlight>
                  <a:srgbClr val="FFFFFF"/>
                </a:highlight>
                <a:latin typeface="Courier New"/>
              </a:rPr>
              <a:t>;</a:t>
            </a:r>
          </a:p>
          <a:p>
            <a:pPr>
              <a:buFont typeface="+mj-lt"/>
              <a:buAutoNum type="arabicPeriod"/>
            </a:pPr>
            <a:r>
              <a:rPr lang="en-US" sz="900" dirty="0" smtClean="0">
                <a:solidFill>
                  <a:srgbClr val="5C5C5C"/>
                </a:solidFill>
                <a:highlight>
                  <a:srgbClr val="FFFFFF"/>
                </a:highlight>
                <a:latin typeface="Courier New"/>
              </a:rPr>
              <a:t>    }</a:t>
            </a:r>
          </a:p>
          <a:p>
            <a:pPr>
              <a:buFont typeface="+mj-lt"/>
              <a:buAutoNum type="arabicPeriod"/>
            </a:pPr>
            <a:r>
              <a:rPr lang="en-US" sz="900" dirty="0" smtClean="0">
                <a:solidFill>
                  <a:srgbClr val="0000FF"/>
                </a:solidFill>
                <a:highlight>
                  <a:srgbClr val="FFFFFF"/>
                </a:highlight>
                <a:latin typeface="Courier New"/>
              </a:rPr>
              <a:t>&lt;/</a:t>
            </a:r>
            <a:r>
              <a:rPr lang="en-US" sz="900" dirty="0" smtClean="0">
                <a:solidFill>
                  <a:srgbClr val="A31515"/>
                </a:solidFill>
                <a:highlight>
                  <a:srgbClr val="FFFFFF"/>
                </a:highlight>
                <a:latin typeface="Courier New"/>
              </a:rPr>
              <a:t>script</a:t>
            </a:r>
            <a:r>
              <a:rPr lang="en-US" sz="900" dirty="0" smtClean="0">
                <a:solidFill>
                  <a:srgbClr val="0000FF"/>
                </a:solidFill>
                <a:highlight>
                  <a:srgbClr val="FFFFFF"/>
                </a:highlight>
                <a:latin typeface="Courier New"/>
              </a:rPr>
              <a:t>&gt;</a:t>
            </a:r>
          </a:p>
          <a:p>
            <a:pPr>
              <a:buFont typeface="+mj-lt"/>
              <a:buAutoNum type="arabicPeriod"/>
            </a:pPr>
            <a:r>
              <a:rPr lang="en-US" sz="900" dirty="0" smtClean="0">
                <a:solidFill>
                  <a:srgbClr val="0000FF"/>
                </a:solidFill>
                <a:highlight>
                  <a:srgbClr val="FFFFFF"/>
                </a:highlight>
                <a:latin typeface="Courier New"/>
              </a:rPr>
              <a:t>&lt;</a:t>
            </a:r>
            <a:r>
              <a:rPr lang="en-US" sz="900" dirty="0" smtClean="0">
                <a:solidFill>
                  <a:srgbClr val="A31515"/>
                </a:solidFill>
                <a:highlight>
                  <a:srgbClr val="FFFFFF"/>
                </a:highlight>
                <a:latin typeface="Courier New"/>
              </a:rPr>
              <a:t>form </a:t>
            </a:r>
            <a:r>
              <a:rPr lang="en-US" sz="900" dirty="0" smtClean="0">
                <a:solidFill>
                  <a:srgbClr val="FF0000"/>
                </a:solidFill>
                <a:highlight>
                  <a:srgbClr val="FFFFFF"/>
                </a:highlight>
                <a:latin typeface="Courier New"/>
              </a:rPr>
              <a:t>action</a:t>
            </a:r>
            <a:r>
              <a:rPr lang="en-US" sz="900" dirty="0" smtClean="0">
                <a:solidFill>
                  <a:srgbClr val="000000"/>
                </a:solidFill>
                <a:highlight>
                  <a:srgbClr val="FFFFFF"/>
                </a:highlight>
                <a:latin typeface="Courier New"/>
              </a:rPr>
              <a:t>="</a:t>
            </a:r>
            <a:r>
              <a:rPr lang="en-US" sz="900" dirty="0" smtClean="0">
                <a:solidFill>
                  <a:srgbClr val="0000FF"/>
                </a:solidFill>
                <a:highlight>
                  <a:srgbClr val="FFFFFF"/>
                </a:highlight>
                <a:latin typeface="Courier New"/>
              </a:rPr>
              <a:t>js3.cfm</a:t>
            </a:r>
            <a:r>
              <a:rPr lang="en-US" sz="900" dirty="0" smtClean="0">
                <a:solidFill>
                  <a:srgbClr val="000000"/>
                </a:solidFill>
                <a:highlight>
                  <a:srgbClr val="FFFFFF"/>
                </a:highlight>
                <a:latin typeface="Courier New"/>
              </a:rPr>
              <a:t>" </a:t>
            </a:r>
            <a:r>
              <a:rPr lang="en-US" sz="900" dirty="0" smtClean="0">
                <a:solidFill>
                  <a:srgbClr val="FF0000"/>
                </a:solidFill>
                <a:highlight>
                  <a:srgbClr val="FFFFFF"/>
                </a:highlight>
                <a:latin typeface="Courier New"/>
              </a:rPr>
              <a:t>method</a:t>
            </a:r>
            <a:r>
              <a:rPr lang="en-US" sz="900" dirty="0" smtClean="0">
                <a:solidFill>
                  <a:srgbClr val="000000"/>
                </a:solidFill>
                <a:highlight>
                  <a:srgbClr val="FFFFFF"/>
                </a:highlight>
                <a:latin typeface="Courier New"/>
              </a:rPr>
              <a:t>="</a:t>
            </a:r>
            <a:r>
              <a:rPr lang="en-US" sz="900" dirty="0" smtClean="0">
                <a:solidFill>
                  <a:srgbClr val="0000FF"/>
                </a:solidFill>
                <a:highlight>
                  <a:srgbClr val="FFFFFF"/>
                </a:highlight>
                <a:latin typeface="Courier New"/>
              </a:rPr>
              <a:t>post</a:t>
            </a:r>
            <a:r>
              <a:rPr lang="en-US" sz="900" dirty="0" smtClean="0">
                <a:solidFill>
                  <a:srgbClr val="000000"/>
                </a:solidFill>
                <a:highlight>
                  <a:srgbClr val="FFFFFF"/>
                </a:highlight>
                <a:latin typeface="Courier New"/>
              </a:rPr>
              <a:t>" </a:t>
            </a:r>
            <a:r>
              <a:rPr lang="en-US" sz="900" dirty="0" err="1" smtClean="0">
                <a:solidFill>
                  <a:srgbClr val="FF0000"/>
                </a:solidFill>
                <a:highlight>
                  <a:srgbClr val="FFFFFF"/>
                </a:highlight>
                <a:latin typeface="Courier New"/>
              </a:rPr>
              <a:t>onsubmit</a:t>
            </a:r>
            <a:r>
              <a:rPr lang="en-US" sz="900" dirty="0" smtClean="0">
                <a:solidFill>
                  <a:srgbClr val="000000"/>
                </a:solidFill>
                <a:highlight>
                  <a:srgbClr val="FFFFFF"/>
                </a:highlight>
                <a:latin typeface="Courier New"/>
              </a:rPr>
              <a:t>="</a:t>
            </a:r>
            <a:r>
              <a:rPr lang="en-US" sz="900" b="1" dirty="0" smtClean="0">
                <a:solidFill>
                  <a:srgbClr val="0000C0"/>
                </a:solidFill>
                <a:highlight>
                  <a:srgbClr val="FFFFFF"/>
                </a:highlight>
                <a:latin typeface="Courier New"/>
              </a:rPr>
              <a:t>return </a:t>
            </a:r>
            <a:r>
              <a:rPr lang="en-US" sz="900" b="1" dirty="0" smtClean="0">
                <a:solidFill>
                  <a:srgbClr val="000000"/>
                </a:solidFill>
                <a:highlight>
                  <a:srgbClr val="FFFFFF"/>
                </a:highlight>
                <a:latin typeface="Courier New"/>
              </a:rPr>
              <a:t>processForm2</a:t>
            </a:r>
            <a:r>
              <a:rPr lang="en-US" sz="900" b="1" dirty="0" smtClean="0">
                <a:solidFill>
                  <a:srgbClr val="5C5C5C"/>
                </a:solidFill>
                <a:highlight>
                  <a:srgbClr val="FFFFFF"/>
                </a:highlight>
                <a:latin typeface="Courier New"/>
              </a:rPr>
              <a:t>();</a:t>
            </a:r>
            <a:r>
              <a:rPr lang="en-US" sz="900" b="1" dirty="0" smtClean="0">
                <a:solidFill>
                  <a:srgbClr val="000000"/>
                </a:solidFill>
                <a:highlight>
                  <a:srgbClr val="FFFFFF"/>
                </a:highlight>
                <a:latin typeface="Courier New"/>
              </a:rPr>
              <a:t>"</a:t>
            </a:r>
            <a:r>
              <a:rPr lang="en-US" sz="900" b="1" dirty="0" smtClean="0">
                <a:solidFill>
                  <a:srgbClr val="0000FF"/>
                </a:solidFill>
                <a:highlight>
                  <a:srgbClr val="FFFFFF"/>
                </a:highlight>
                <a:latin typeface="Courier New"/>
              </a:rPr>
              <a:t>&gt;</a:t>
            </a:r>
          </a:p>
          <a:p>
            <a:pPr>
              <a:buFont typeface="+mj-lt"/>
              <a:buAutoNum type="arabicPeriod"/>
            </a:pPr>
            <a:r>
              <a:rPr lang="en-US" sz="900" dirty="0" smtClean="0">
                <a:solidFill>
                  <a:srgbClr val="0000FF"/>
                </a:solidFill>
                <a:highlight>
                  <a:srgbClr val="FFFFFF"/>
                </a:highlight>
                <a:latin typeface="Courier New"/>
              </a:rPr>
              <a:t>    &lt;</a:t>
            </a:r>
            <a:r>
              <a:rPr lang="en-US" sz="900" dirty="0" smtClean="0">
                <a:solidFill>
                  <a:srgbClr val="A31515"/>
                </a:solidFill>
                <a:highlight>
                  <a:srgbClr val="FFFFFF"/>
                </a:highlight>
                <a:latin typeface="Courier New"/>
              </a:rPr>
              <a:t>h3</a:t>
            </a:r>
            <a:r>
              <a:rPr lang="en-US" sz="900" dirty="0" smtClean="0">
                <a:solidFill>
                  <a:srgbClr val="0000FF"/>
                </a:solidFill>
                <a:highlight>
                  <a:srgbClr val="FFFFFF"/>
                </a:highlight>
                <a:latin typeface="Courier New"/>
              </a:rPr>
              <a:t>&gt;</a:t>
            </a:r>
            <a:r>
              <a:rPr lang="en-US" sz="900" dirty="0" smtClean="0">
                <a:solidFill>
                  <a:srgbClr val="000000"/>
                </a:solidFill>
                <a:highlight>
                  <a:srgbClr val="FFFFFF"/>
                </a:highlight>
                <a:latin typeface="Courier New"/>
              </a:rPr>
              <a:t>Shipping Address</a:t>
            </a:r>
            <a:r>
              <a:rPr lang="en-US" sz="900" dirty="0" smtClean="0">
                <a:solidFill>
                  <a:srgbClr val="0000FF"/>
                </a:solidFill>
                <a:highlight>
                  <a:srgbClr val="FFFFFF"/>
                </a:highlight>
                <a:latin typeface="Courier New"/>
              </a:rPr>
              <a:t>&lt;/</a:t>
            </a:r>
            <a:r>
              <a:rPr lang="en-US" sz="900" dirty="0" smtClean="0">
                <a:solidFill>
                  <a:srgbClr val="A31515"/>
                </a:solidFill>
                <a:highlight>
                  <a:srgbClr val="FFFFFF"/>
                </a:highlight>
                <a:latin typeface="Courier New"/>
              </a:rPr>
              <a:t>h3</a:t>
            </a:r>
            <a:r>
              <a:rPr lang="en-US" sz="900" dirty="0" smtClean="0">
                <a:solidFill>
                  <a:srgbClr val="0000FF"/>
                </a:solidFill>
                <a:highlight>
                  <a:srgbClr val="FFFFFF"/>
                </a:highlight>
                <a:latin typeface="Courier New"/>
              </a:rPr>
              <a:t>&gt;</a:t>
            </a:r>
          </a:p>
          <a:p>
            <a:pPr>
              <a:buFont typeface="+mj-lt"/>
              <a:buAutoNum type="arabicPeriod"/>
            </a:pPr>
            <a:r>
              <a:rPr lang="en-US" sz="900" dirty="0" smtClean="0">
                <a:solidFill>
                  <a:srgbClr val="000000"/>
                </a:solidFill>
                <a:highlight>
                  <a:srgbClr val="FFFFFF"/>
                </a:highlight>
                <a:latin typeface="Courier New"/>
              </a:rPr>
              <a:t>    Address: </a:t>
            </a:r>
            <a:r>
              <a:rPr lang="en-US" sz="900" dirty="0" smtClean="0">
                <a:solidFill>
                  <a:srgbClr val="0000FF"/>
                </a:solidFill>
                <a:highlight>
                  <a:srgbClr val="FFFFFF"/>
                </a:highlight>
                <a:latin typeface="Courier New"/>
              </a:rPr>
              <a:t>&lt;</a:t>
            </a:r>
            <a:r>
              <a:rPr lang="en-US" sz="900" dirty="0" smtClean="0">
                <a:solidFill>
                  <a:srgbClr val="A31515"/>
                </a:solidFill>
                <a:highlight>
                  <a:srgbClr val="FFFFFF"/>
                </a:highlight>
                <a:latin typeface="Courier New"/>
              </a:rPr>
              <a:t>input </a:t>
            </a:r>
            <a:r>
              <a:rPr lang="en-US" sz="900" dirty="0" smtClean="0">
                <a:solidFill>
                  <a:srgbClr val="FF0000"/>
                </a:solidFill>
                <a:highlight>
                  <a:srgbClr val="FFFFFF"/>
                </a:highlight>
                <a:latin typeface="Courier New"/>
              </a:rPr>
              <a:t>type</a:t>
            </a:r>
            <a:r>
              <a:rPr lang="en-US" sz="900" dirty="0" smtClean="0">
                <a:solidFill>
                  <a:srgbClr val="000000"/>
                </a:solidFill>
                <a:highlight>
                  <a:srgbClr val="FFFFFF"/>
                </a:highlight>
                <a:latin typeface="Courier New"/>
              </a:rPr>
              <a:t>="</a:t>
            </a:r>
            <a:r>
              <a:rPr lang="en-US" sz="900" dirty="0" smtClean="0">
                <a:solidFill>
                  <a:srgbClr val="0000FF"/>
                </a:solidFill>
                <a:highlight>
                  <a:srgbClr val="FFFFFF"/>
                </a:highlight>
                <a:latin typeface="Courier New"/>
              </a:rPr>
              <a:t>text</a:t>
            </a:r>
            <a:r>
              <a:rPr lang="en-US" sz="900" dirty="0" smtClean="0">
                <a:solidFill>
                  <a:srgbClr val="000000"/>
                </a:solidFill>
                <a:highlight>
                  <a:srgbClr val="FFFFFF"/>
                </a:highlight>
                <a:latin typeface="Courier New"/>
              </a:rPr>
              <a:t>" </a:t>
            </a:r>
            <a:r>
              <a:rPr lang="en-US" sz="900" dirty="0" smtClean="0">
                <a:solidFill>
                  <a:srgbClr val="FF0000"/>
                </a:solidFill>
                <a:highlight>
                  <a:srgbClr val="FFFFFF"/>
                </a:highlight>
                <a:latin typeface="Courier New"/>
              </a:rPr>
              <a:t>name</a:t>
            </a:r>
            <a:r>
              <a:rPr lang="en-US" sz="900" dirty="0" smtClean="0">
                <a:solidFill>
                  <a:srgbClr val="000000"/>
                </a:solidFill>
                <a:highlight>
                  <a:srgbClr val="FFFFFF"/>
                </a:highlight>
                <a:latin typeface="Courier New"/>
              </a:rPr>
              <a:t>="</a:t>
            </a:r>
            <a:r>
              <a:rPr lang="en-US" sz="900" dirty="0" smtClean="0">
                <a:solidFill>
                  <a:srgbClr val="0000FF"/>
                </a:solidFill>
                <a:highlight>
                  <a:srgbClr val="FFFFFF"/>
                </a:highlight>
                <a:latin typeface="Courier New"/>
              </a:rPr>
              <a:t>ship_address2</a:t>
            </a:r>
            <a:r>
              <a:rPr lang="en-US" sz="900" dirty="0" smtClean="0">
                <a:solidFill>
                  <a:srgbClr val="000000"/>
                </a:solidFill>
                <a:highlight>
                  <a:srgbClr val="FFFFFF"/>
                </a:highlight>
                <a:latin typeface="Courier New"/>
              </a:rPr>
              <a:t>" </a:t>
            </a:r>
            <a:r>
              <a:rPr lang="en-US" sz="900" dirty="0" smtClean="0">
                <a:solidFill>
                  <a:srgbClr val="FF0000"/>
                </a:solidFill>
                <a:highlight>
                  <a:srgbClr val="FFFFFF"/>
                </a:highlight>
                <a:latin typeface="Courier New"/>
              </a:rPr>
              <a:t>id</a:t>
            </a:r>
            <a:r>
              <a:rPr lang="en-US" sz="900" dirty="0" smtClean="0">
                <a:solidFill>
                  <a:srgbClr val="000000"/>
                </a:solidFill>
                <a:highlight>
                  <a:srgbClr val="FFFFFF"/>
                </a:highlight>
                <a:latin typeface="Courier New"/>
              </a:rPr>
              <a:t>="</a:t>
            </a:r>
            <a:r>
              <a:rPr lang="en-US" sz="900" dirty="0" smtClean="0">
                <a:solidFill>
                  <a:srgbClr val="0000FF"/>
                </a:solidFill>
                <a:highlight>
                  <a:srgbClr val="FFFFFF"/>
                </a:highlight>
                <a:latin typeface="Courier New"/>
              </a:rPr>
              <a:t>ship_address2</a:t>
            </a:r>
            <a:r>
              <a:rPr lang="en-US" sz="900" dirty="0" smtClean="0">
                <a:solidFill>
                  <a:srgbClr val="000000"/>
                </a:solidFill>
                <a:highlight>
                  <a:srgbClr val="FFFFFF"/>
                </a:highlight>
                <a:latin typeface="Courier New"/>
              </a:rPr>
              <a:t>" </a:t>
            </a:r>
            <a:r>
              <a:rPr lang="en-US" sz="900" dirty="0" smtClean="0">
                <a:solidFill>
                  <a:srgbClr val="FF0000"/>
                </a:solidFill>
                <a:highlight>
                  <a:srgbClr val="FFFFFF"/>
                </a:highlight>
                <a:latin typeface="Courier New"/>
              </a:rPr>
              <a:t>value</a:t>
            </a:r>
            <a:r>
              <a:rPr lang="en-US" sz="900" dirty="0" smtClean="0">
                <a:solidFill>
                  <a:srgbClr val="000000"/>
                </a:solidFill>
                <a:highlight>
                  <a:srgbClr val="FFFFFF"/>
                </a:highlight>
                <a:latin typeface="Courier New"/>
              </a:rPr>
              <a:t>="</a:t>
            </a:r>
            <a:r>
              <a:rPr lang="en-US" sz="900" dirty="0" smtClean="0">
                <a:solidFill>
                  <a:srgbClr val="0000FF"/>
                </a:solidFill>
                <a:highlight>
                  <a:srgbClr val="FFFFFF"/>
                </a:highlight>
                <a:latin typeface="Courier New"/>
              </a:rPr>
              <a:t>#form.ship_address2#</a:t>
            </a:r>
            <a:r>
              <a:rPr lang="en-US" sz="900" dirty="0" smtClean="0">
                <a:solidFill>
                  <a:srgbClr val="000000"/>
                </a:solidFill>
                <a:highlight>
                  <a:srgbClr val="FFFFFF"/>
                </a:highlight>
                <a:latin typeface="Courier New"/>
              </a:rPr>
              <a:t>"</a:t>
            </a:r>
            <a:r>
              <a:rPr lang="en-US" sz="900" dirty="0" smtClean="0">
                <a:solidFill>
                  <a:srgbClr val="0000FF"/>
                </a:solidFill>
                <a:highlight>
                  <a:srgbClr val="FFFFFF"/>
                </a:highlight>
                <a:latin typeface="Courier New"/>
              </a:rPr>
              <a:t>&gt;</a:t>
            </a:r>
          </a:p>
          <a:p>
            <a:pPr>
              <a:buFont typeface="+mj-lt"/>
              <a:buAutoNum type="arabicPeriod"/>
            </a:pPr>
            <a:r>
              <a:rPr lang="en-US" sz="900" dirty="0" smtClean="0">
                <a:solidFill>
                  <a:srgbClr val="0000FF"/>
                </a:solidFill>
                <a:highlight>
                  <a:srgbClr val="FFFFFF"/>
                </a:highlight>
                <a:latin typeface="Courier New"/>
              </a:rPr>
              <a:t>    &lt;</a:t>
            </a:r>
            <a:r>
              <a:rPr lang="en-US" sz="900" dirty="0" smtClean="0">
                <a:solidFill>
                  <a:srgbClr val="A31515"/>
                </a:solidFill>
                <a:highlight>
                  <a:srgbClr val="FFFFFF"/>
                </a:highlight>
                <a:latin typeface="Courier New"/>
              </a:rPr>
              <a:t>h3</a:t>
            </a:r>
            <a:r>
              <a:rPr lang="en-US" sz="900" dirty="0" smtClean="0">
                <a:solidFill>
                  <a:srgbClr val="0000FF"/>
                </a:solidFill>
                <a:highlight>
                  <a:srgbClr val="FFFFFF"/>
                </a:highlight>
                <a:latin typeface="Courier New"/>
              </a:rPr>
              <a:t>&gt;</a:t>
            </a:r>
            <a:r>
              <a:rPr lang="en-US" sz="900" dirty="0" smtClean="0">
                <a:solidFill>
                  <a:srgbClr val="000000"/>
                </a:solidFill>
                <a:highlight>
                  <a:srgbClr val="FFFFFF"/>
                </a:highlight>
                <a:latin typeface="Courier New"/>
              </a:rPr>
              <a:t>Billing Address</a:t>
            </a:r>
            <a:r>
              <a:rPr lang="en-US" sz="900" dirty="0" smtClean="0">
                <a:solidFill>
                  <a:srgbClr val="0000FF"/>
                </a:solidFill>
                <a:highlight>
                  <a:srgbClr val="FFFFFF"/>
                </a:highlight>
                <a:latin typeface="Courier New"/>
              </a:rPr>
              <a:t>&lt;/</a:t>
            </a:r>
            <a:r>
              <a:rPr lang="en-US" sz="900" dirty="0" smtClean="0">
                <a:solidFill>
                  <a:srgbClr val="A31515"/>
                </a:solidFill>
                <a:highlight>
                  <a:srgbClr val="FFFFFF"/>
                </a:highlight>
                <a:latin typeface="Courier New"/>
              </a:rPr>
              <a:t>h3</a:t>
            </a:r>
            <a:r>
              <a:rPr lang="en-US" sz="900" dirty="0" smtClean="0">
                <a:solidFill>
                  <a:srgbClr val="0000FF"/>
                </a:solidFill>
                <a:highlight>
                  <a:srgbClr val="FFFFFF"/>
                </a:highlight>
                <a:latin typeface="Courier New"/>
              </a:rPr>
              <a:t>&gt;</a:t>
            </a:r>
          </a:p>
          <a:p>
            <a:pPr>
              <a:buFont typeface="+mj-lt"/>
              <a:buAutoNum type="arabicPeriod"/>
            </a:pPr>
            <a:r>
              <a:rPr lang="en-US" sz="900" dirty="0" smtClean="0">
                <a:solidFill>
                  <a:srgbClr val="0000FF"/>
                </a:solidFill>
                <a:highlight>
                  <a:srgbClr val="FFFFFF"/>
                </a:highlight>
                <a:latin typeface="Courier New"/>
              </a:rPr>
              <a:t>    &lt;</a:t>
            </a:r>
            <a:r>
              <a:rPr lang="en-US" sz="900" dirty="0" smtClean="0">
                <a:solidFill>
                  <a:srgbClr val="A31515"/>
                </a:solidFill>
                <a:highlight>
                  <a:srgbClr val="FFFFFF"/>
                </a:highlight>
                <a:latin typeface="Courier New"/>
              </a:rPr>
              <a:t>input </a:t>
            </a:r>
            <a:r>
              <a:rPr lang="en-US" sz="900" dirty="0" smtClean="0">
                <a:solidFill>
                  <a:srgbClr val="FF0000"/>
                </a:solidFill>
                <a:highlight>
                  <a:srgbClr val="FFFFFF"/>
                </a:highlight>
                <a:latin typeface="Courier New"/>
              </a:rPr>
              <a:t>type</a:t>
            </a:r>
            <a:r>
              <a:rPr lang="en-US" sz="900" dirty="0" smtClean="0">
                <a:solidFill>
                  <a:srgbClr val="000000"/>
                </a:solidFill>
                <a:highlight>
                  <a:srgbClr val="FFFFFF"/>
                </a:highlight>
                <a:latin typeface="Courier New"/>
              </a:rPr>
              <a:t>="</a:t>
            </a:r>
            <a:r>
              <a:rPr lang="en-US" sz="900" dirty="0" smtClean="0">
                <a:solidFill>
                  <a:srgbClr val="0000FF"/>
                </a:solidFill>
                <a:highlight>
                  <a:srgbClr val="FFFFFF"/>
                </a:highlight>
                <a:latin typeface="Courier New"/>
              </a:rPr>
              <a:t>submit</a:t>
            </a:r>
            <a:r>
              <a:rPr lang="en-US" sz="900" dirty="0" smtClean="0">
                <a:solidFill>
                  <a:srgbClr val="000000"/>
                </a:solidFill>
                <a:highlight>
                  <a:srgbClr val="FFFFFF"/>
                </a:highlight>
                <a:latin typeface="Courier New"/>
              </a:rPr>
              <a:t>" </a:t>
            </a:r>
            <a:r>
              <a:rPr lang="en-US" sz="900" dirty="0" smtClean="0">
                <a:solidFill>
                  <a:srgbClr val="FF0000"/>
                </a:solidFill>
                <a:highlight>
                  <a:srgbClr val="FFFFFF"/>
                </a:highlight>
                <a:latin typeface="Courier New"/>
              </a:rPr>
              <a:t>name</a:t>
            </a:r>
            <a:r>
              <a:rPr lang="en-US" sz="900" dirty="0" smtClean="0">
                <a:solidFill>
                  <a:srgbClr val="000000"/>
                </a:solidFill>
                <a:highlight>
                  <a:srgbClr val="FFFFFF"/>
                </a:highlight>
                <a:latin typeface="Courier New"/>
              </a:rPr>
              <a:t>="</a:t>
            </a:r>
            <a:r>
              <a:rPr lang="en-US" sz="900" dirty="0" smtClean="0">
                <a:solidFill>
                  <a:srgbClr val="0000FF"/>
                </a:solidFill>
                <a:highlight>
                  <a:srgbClr val="FFFFFF"/>
                </a:highlight>
                <a:latin typeface="Courier New"/>
              </a:rPr>
              <a:t>ship_eq_bill2</a:t>
            </a:r>
            <a:r>
              <a:rPr lang="en-US" sz="900" dirty="0" smtClean="0">
                <a:solidFill>
                  <a:srgbClr val="000000"/>
                </a:solidFill>
                <a:highlight>
                  <a:srgbClr val="FFFFFF"/>
                </a:highlight>
                <a:latin typeface="Courier New"/>
              </a:rPr>
              <a:t>" </a:t>
            </a:r>
            <a:r>
              <a:rPr lang="en-US" sz="900" dirty="0" smtClean="0">
                <a:solidFill>
                  <a:srgbClr val="FF0000"/>
                </a:solidFill>
                <a:highlight>
                  <a:srgbClr val="FFFFFF"/>
                </a:highlight>
                <a:latin typeface="Courier New"/>
              </a:rPr>
              <a:t>value</a:t>
            </a:r>
            <a:r>
              <a:rPr lang="en-US" sz="900" dirty="0" smtClean="0">
                <a:solidFill>
                  <a:srgbClr val="000000"/>
                </a:solidFill>
                <a:highlight>
                  <a:srgbClr val="FFFFFF"/>
                </a:highlight>
                <a:latin typeface="Courier New"/>
              </a:rPr>
              <a:t>="</a:t>
            </a:r>
            <a:r>
              <a:rPr lang="en-US" sz="900" dirty="0" smtClean="0">
                <a:solidFill>
                  <a:srgbClr val="0000FF"/>
                </a:solidFill>
                <a:highlight>
                  <a:srgbClr val="FFFFFF"/>
                </a:highlight>
                <a:latin typeface="Courier New"/>
              </a:rPr>
              <a:t>Set Billing Address to Shipping Address</a:t>
            </a:r>
            <a:r>
              <a:rPr lang="en-US" sz="900" dirty="0" smtClean="0">
                <a:solidFill>
                  <a:srgbClr val="000000"/>
                </a:solidFill>
                <a:highlight>
                  <a:srgbClr val="FFFFFF"/>
                </a:highlight>
                <a:latin typeface="Courier New"/>
              </a:rPr>
              <a:t>“ </a:t>
            </a:r>
            <a:r>
              <a:rPr lang="en-US" sz="900" dirty="0" err="1" smtClean="0">
                <a:solidFill>
                  <a:srgbClr val="FF0000"/>
                </a:solidFill>
                <a:highlight>
                  <a:srgbClr val="FFFFFF"/>
                </a:highlight>
                <a:latin typeface="Courier New"/>
              </a:rPr>
              <a:t>onclick</a:t>
            </a:r>
            <a:r>
              <a:rPr lang="en-US" sz="900" dirty="0" smtClean="0">
                <a:solidFill>
                  <a:srgbClr val="000000"/>
                </a:solidFill>
                <a:highlight>
                  <a:srgbClr val="FFFFFF"/>
                </a:highlight>
                <a:latin typeface="Courier New"/>
              </a:rPr>
              <a:t>="</a:t>
            </a:r>
            <a:r>
              <a:rPr lang="en-US" sz="900" b="1" dirty="0" smtClean="0">
                <a:solidFill>
                  <a:srgbClr val="0000C0"/>
                </a:solidFill>
                <a:highlight>
                  <a:srgbClr val="FFFFFF"/>
                </a:highlight>
                <a:latin typeface="Courier New"/>
              </a:rPr>
              <a:t>return </a:t>
            </a:r>
            <a:r>
              <a:rPr lang="en-US" sz="900" b="1" dirty="0" smtClean="0">
                <a:solidFill>
                  <a:srgbClr val="000000"/>
                </a:solidFill>
                <a:highlight>
                  <a:srgbClr val="FFFFFF"/>
                </a:highlight>
                <a:latin typeface="Courier New"/>
              </a:rPr>
              <a:t>autoEnterAddress2</a:t>
            </a:r>
            <a:r>
              <a:rPr lang="en-US" sz="900" b="1" dirty="0" smtClean="0">
                <a:solidFill>
                  <a:srgbClr val="5C5C5C"/>
                </a:solidFill>
                <a:highlight>
                  <a:srgbClr val="FFFFFF"/>
                </a:highlight>
                <a:latin typeface="Courier New"/>
              </a:rPr>
              <a:t>();</a:t>
            </a:r>
            <a:r>
              <a:rPr lang="en-US" sz="900" b="1" dirty="0" smtClean="0">
                <a:solidFill>
                  <a:srgbClr val="000000"/>
                </a:solidFill>
                <a:highlight>
                  <a:srgbClr val="FFFFFF"/>
                </a:highlight>
                <a:latin typeface="Courier New"/>
              </a:rPr>
              <a:t>"</a:t>
            </a:r>
            <a:r>
              <a:rPr lang="en-US" sz="900" b="1" dirty="0" smtClean="0">
                <a:solidFill>
                  <a:srgbClr val="0000FF"/>
                </a:solidFill>
                <a:highlight>
                  <a:srgbClr val="FFFFFF"/>
                </a:highlight>
                <a:latin typeface="Courier New"/>
              </a:rPr>
              <a:t>&gt;</a:t>
            </a:r>
            <a:r>
              <a:rPr lang="en-US" sz="900" dirty="0" smtClean="0">
                <a:solidFill>
                  <a:srgbClr val="0000FF"/>
                </a:solidFill>
                <a:highlight>
                  <a:srgbClr val="FFFFFF"/>
                </a:highlight>
                <a:latin typeface="Courier New"/>
              </a:rPr>
              <a:t>&lt;</a:t>
            </a:r>
            <a:r>
              <a:rPr lang="en-US" sz="900" dirty="0" err="1" smtClean="0">
                <a:solidFill>
                  <a:srgbClr val="A31515"/>
                </a:solidFill>
                <a:highlight>
                  <a:srgbClr val="FFFFFF"/>
                </a:highlight>
                <a:latin typeface="Courier New"/>
              </a:rPr>
              <a:t>br</a:t>
            </a:r>
            <a:r>
              <a:rPr lang="en-US" sz="900" dirty="0" smtClean="0">
                <a:solidFill>
                  <a:srgbClr val="0000FF"/>
                </a:solidFill>
                <a:highlight>
                  <a:srgbClr val="FFFFFF"/>
                </a:highlight>
                <a:latin typeface="Courier New"/>
              </a:rPr>
              <a:t>/&gt;&lt;</a:t>
            </a:r>
            <a:r>
              <a:rPr lang="en-US" sz="900" dirty="0" err="1" smtClean="0">
                <a:solidFill>
                  <a:srgbClr val="A31515"/>
                </a:solidFill>
                <a:highlight>
                  <a:srgbClr val="FFFFFF"/>
                </a:highlight>
                <a:latin typeface="Courier New"/>
              </a:rPr>
              <a:t>br</a:t>
            </a:r>
            <a:r>
              <a:rPr lang="en-US" sz="900" dirty="0" smtClean="0">
                <a:solidFill>
                  <a:srgbClr val="0000FF"/>
                </a:solidFill>
                <a:highlight>
                  <a:srgbClr val="FFFFFF"/>
                </a:highlight>
                <a:latin typeface="Courier New"/>
              </a:rPr>
              <a:t>/&gt;</a:t>
            </a:r>
          </a:p>
          <a:p>
            <a:pPr>
              <a:buFont typeface="+mj-lt"/>
              <a:buAutoNum type="arabicPeriod"/>
            </a:pPr>
            <a:r>
              <a:rPr lang="en-US" sz="900" dirty="0" smtClean="0">
                <a:solidFill>
                  <a:srgbClr val="000000"/>
                </a:solidFill>
                <a:highlight>
                  <a:srgbClr val="FFFFFF"/>
                </a:highlight>
                <a:latin typeface="Courier New"/>
              </a:rPr>
              <a:t>    Address: </a:t>
            </a:r>
            <a:r>
              <a:rPr lang="en-US" sz="900" dirty="0" smtClean="0">
                <a:solidFill>
                  <a:srgbClr val="0000FF"/>
                </a:solidFill>
                <a:highlight>
                  <a:srgbClr val="FFFFFF"/>
                </a:highlight>
                <a:latin typeface="Courier New"/>
              </a:rPr>
              <a:t>&lt;</a:t>
            </a:r>
            <a:r>
              <a:rPr lang="en-US" sz="900" dirty="0" smtClean="0">
                <a:solidFill>
                  <a:srgbClr val="A31515"/>
                </a:solidFill>
                <a:highlight>
                  <a:srgbClr val="FFFFFF"/>
                </a:highlight>
                <a:latin typeface="Courier New"/>
              </a:rPr>
              <a:t>input </a:t>
            </a:r>
            <a:r>
              <a:rPr lang="en-US" sz="900" dirty="0" smtClean="0">
                <a:solidFill>
                  <a:srgbClr val="FF0000"/>
                </a:solidFill>
                <a:highlight>
                  <a:srgbClr val="FFFFFF"/>
                </a:highlight>
                <a:latin typeface="Courier New"/>
              </a:rPr>
              <a:t>type</a:t>
            </a:r>
            <a:r>
              <a:rPr lang="en-US" sz="900" dirty="0" smtClean="0">
                <a:solidFill>
                  <a:srgbClr val="000000"/>
                </a:solidFill>
                <a:highlight>
                  <a:srgbClr val="FFFFFF"/>
                </a:highlight>
                <a:latin typeface="Courier New"/>
              </a:rPr>
              <a:t>="</a:t>
            </a:r>
            <a:r>
              <a:rPr lang="en-US" sz="900" dirty="0" smtClean="0">
                <a:solidFill>
                  <a:srgbClr val="0000FF"/>
                </a:solidFill>
                <a:highlight>
                  <a:srgbClr val="FFFFFF"/>
                </a:highlight>
                <a:latin typeface="Courier New"/>
              </a:rPr>
              <a:t>text</a:t>
            </a:r>
            <a:r>
              <a:rPr lang="en-US" sz="900" dirty="0" smtClean="0">
                <a:solidFill>
                  <a:srgbClr val="000000"/>
                </a:solidFill>
                <a:highlight>
                  <a:srgbClr val="FFFFFF"/>
                </a:highlight>
                <a:latin typeface="Courier New"/>
              </a:rPr>
              <a:t>" </a:t>
            </a:r>
            <a:r>
              <a:rPr lang="en-US" sz="900" dirty="0" smtClean="0">
                <a:solidFill>
                  <a:srgbClr val="FF0000"/>
                </a:solidFill>
                <a:highlight>
                  <a:srgbClr val="FFFFFF"/>
                </a:highlight>
                <a:latin typeface="Courier New"/>
              </a:rPr>
              <a:t>name</a:t>
            </a:r>
            <a:r>
              <a:rPr lang="en-US" sz="900" dirty="0" smtClean="0">
                <a:solidFill>
                  <a:srgbClr val="000000"/>
                </a:solidFill>
                <a:highlight>
                  <a:srgbClr val="FFFFFF"/>
                </a:highlight>
                <a:latin typeface="Courier New"/>
              </a:rPr>
              <a:t>="</a:t>
            </a:r>
            <a:r>
              <a:rPr lang="en-US" sz="900" dirty="0" smtClean="0">
                <a:solidFill>
                  <a:srgbClr val="0000FF"/>
                </a:solidFill>
                <a:highlight>
                  <a:srgbClr val="FFFFFF"/>
                </a:highlight>
                <a:latin typeface="Courier New"/>
              </a:rPr>
              <a:t>bill_address2</a:t>
            </a:r>
            <a:r>
              <a:rPr lang="en-US" sz="900" dirty="0" smtClean="0">
                <a:solidFill>
                  <a:srgbClr val="000000"/>
                </a:solidFill>
                <a:highlight>
                  <a:srgbClr val="FFFFFF"/>
                </a:highlight>
                <a:latin typeface="Courier New"/>
              </a:rPr>
              <a:t>" </a:t>
            </a:r>
            <a:r>
              <a:rPr lang="en-US" sz="900" dirty="0" smtClean="0">
                <a:solidFill>
                  <a:srgbClr val="FF0000"/>
                </a:solidFill>
                <a:highlight>
                  <a:srgbClr val="FFFFFF"/>
                </a:highlight>
                <a:latin typeface="Courier New"/>
              </a:rPr>
              <a:t>id</a:t>
            </a:r>
            <a:r>
              <a:rPr lang="en-US" sz="900" dirty="0" smtClean="0">
                <a:solidFill>
                  <a:srgbClr val="000000"/>
                </a:solidFill>
                <a:highlight>
                  <a:srgbClr val="FFFFFF"/>
                </a:highlight>
                <a:latin typeface="Courier New"/>
              </a:rPr>
              <a:t>="</a:t>
            </a:r>
            <a:r>
              <a:rPr lang="en-US" sz="900" dirty="0" smtClean="0">
                <a:solidFill>
                  <a:srgbClr val="0000FF"/>
                </a:solidFill>
                <a:highlight>
                  <a:srgbClr val="FFFFFF"/>
                </a:highlight>
                <a:latin typeface="Courier New"/>
              </a:rPr>
              <a:t>bill_address2</a:t>
            </a:r>
            <a:r>
              <a:rPr lang="en-US" sz="900" dirty="0" smtClean="0">
                <a:solidFill>
                  <a:srgbClr val="000000"/>
                </a:solidFill>
                <a:highlight>
                  <a:srgbClr val="FFFFFF"/>
                </a:highlight>
                <a:latin typeface="Courier New"/>
              </a:rPr>
              <a:t>" </a:t>
            </a:r>
            <a:r>
              <a:rPr lang="en-US" sz="900" dirty="0" smtClean="0">
                <a:solidFill>
                  <a:srgbClr val="FF0000"/>
                </a:solidFill>
                <a:highlight>
                  <a:srgbClr val="FFFFFF"/>
                </a:highlight>
                <a:latin typeface="Courier New"/>
              </a:rPr>
              <a:t>value</a:t>
            </a:r>
            <a:r>
              <a:rPr lang="en-US" sz="900" dirty="0" smtClean="0">
                <a:solidFill>
                  <a:srgbClr val="000000"/>
                </a:solidFill>
                <a:highlight>
                  <a:srgbClr val="FFFFFF"/>
                </a:highlight>
                <a:latin typeface="Courier New"/>
              </a:rPr>
              <a:t>="</a:t>
            </a:r>
            <a:r>
              <a:rPr lang="en-US" sz="900" dirty="0" smtClean="0">
                <a:solidFill>
                  <a:srgbClr val="0000FF"/>
                </a:solidFill>
                <a:highlight>
                  <a:srgbClr val="FFFFFF"/>
                </a:highlight>
                <a:latin typeface="Courier New"/>
              </a:rPr>
              <a:t>#form.bill_address2#</a:t>
            </a:r>
            <a:r>
              <a:rPr lang="en-US" sz="900" dirty="0" smtClean="0">
                <a:solidFill>
                  <a:srgbClr val="000000"/>
                </a:solidFill>
                <a:highlight>
                  <a:srgbClr val="FFFFFF"/>
                </a:highlight>
                <a:latin typeface="Courier New"/>
              </a:rPr>
              <a:t>"</a:t>
            </a:r>
            <a:r>
              <a:rPr lang="en-US" sz="900" dirty="0" smtClean="0">
                <a:solidFill>
                  <a:srgbClr val="0000FF"/>
                </a:solidFill>
                <a:highlight>
                  <a:srgbClr val="FFFFFF"/>
                </a:highlight>
                <a:latin typeface="Courier New"/>
              </a:rPr>
              <a:t>&gt;&lt;</a:t>
            </a:r>
            <a:r>
              <a:rPr lang="en-US" sz="900" dirty="0" err="1" smtClean="0">
                <a:solidFill>
                  <a:srgbClr val="A31515"/>
                </a:solidFill>
                <a:highlight>
                  <a:srgbClr val="FFFFFF"/>
                </a:highlight>
                <a:latin typeface="Courier New"/>
              </a:rPr>
              <a:t>br</a:t>
            </a:r>
            <a:r>
              <a:rPr lang="en-US" sz="900" dirty="0" smtClean="0">
                <a:solidFill>
                  <a:srgbClr val="0000FF"/>
                </a:solidFill>
                <a:highlight>
                  <a:srgbClr val="FFFFFF"/>
                </a:highlight>
                <a:latin typeface="Courier New"/>
              </a:rPr>
              <a:t>/&gt;&lt;</a:t>
            </a:r>
            <a:r>
              <a:rPr lang="en-US" sz="900" dirty="0" err="1" smtClean="0">
                <a:solidFill>
                  <a:srgbClr val="A31515"/>
                </a:solidFill>
                <a:highlight>
                  <a:srgbClr val="FFFFFF"/>
                </a:highlight>
                <a:latin typeface="Courier New"/>
              </a:rPr>
              <a:t>br</a:t>
            </a:r>
            <a:r>
              <a:rPr lang="en-US" sz="900" dirty="0" smtClean="0">
                <a:solidFill>
                  <a:srgbClr val="0000FF"/>
                </a:solidFill>
                <a:highlight>
                  <a:srgbClr val="FFFFFF"/>
                </a:highlight>
                <a:latin typeface="Courier New"/>
              </a:rPr>
              <a:t>/&gt;</a:t>
            </a:r>
          </a:p>
          <a:p>
            <a:pPr>
              <a:buFont typeface="+mj-lt"/>
              <a:buAutoNum type="arabicPeriod"/>
            </a:pPr>
            <a:r>
              <a:rPr lang="en-US" sz="900" dirty="0" smtClean="0">
                <a:solidFill>
                  <a:srgbClr val="0000FF"/>
                </a:solidFill>
                <a:highlight>
                  <a:srgbClr val="FFFFFF"/>
                </a:highlight>
                <a:latin typeface="Courier New"/>
              </a:rPr>
              <a:t>    &lt;</a:t>
            </a:r>
            <a:r>
              <a:rPr lang="en-US" sz="900" dirty="0" smtClean="0">
                <a:solidFill>
                  <a:srgbClr val="A31515"/>
                </a:solidFill>
                <a:highlight>
                  <a:srgbClr val="FFFFFF"/>
                </a:highlight>
                <a:latin typeface="Courier New"/>
              </a:rPr>
              <a:t>input </a:t>
            </a:r>
            <a:r>
              <a:rPr lang="en-US" sz="900" dirty="0" smtClean="0">
                <a:solidFill>
                  <a:srgbClr val="FF0000"/>
                </a:solidFill>
                <a:highlight>
                  <a:srgbClr val="FFFFFF"/>
                </a:highlight>
                <a:latin typeface="Courier New"/>
              </a:rPr>
              <a:t>type</a:t>
            </a:r>
            <a:r>
              <a:rPr lang="en-US" sz="900" dirty="0" smtClean="0">
                <a:solidFill>
                  <a:srgbClr val="000000"/>
                </a:solidFill>
                <a:highlight>
                  <a:srgbClr val="FFFFFF"/>
                </a:highlight>
                <a:latin typeface="Courier New"/>
              </a:rPr>
              <a:t>="</a:t>
            </a:r>
            <a:r>
              <a:rPr lang="en-US" sz="900" dirty="0" smtClean="0">
                <a:solidFill>
                  <a:srgbClr val="0000FF"/>
                </a:solidFill>
                <a:highlight>
                  <a:srgbClr val="FFFFFF"/>
                </a:highlight>
                <a:latin typeface="Courier New"/>
              </a:rPr>
              <a:t>submit</a:t>
            </a:r>
            <a:r>
              <a:rPr lang="en-US" sz="900" dirty="0" smtClean="0">
                <a:solidFill>
                  <a:srgbClr val="000000"/>
                </a:solidFill>
                <a:highlight>
                  <a:srgbClr val="FFFFFF"/>
                </a:highlight>
                <a:latin typeface="Courier New"/>
              </a:rPr>
              <a:t>" </a:t>
            </a:r>
            <a:r>
              <a:rPr lang="en-US" sz="900" dirty="0" smtClean="0">
                <a:solidFill>
                  <a:srgbClr val="FF0000"/>
                </a:solidFill>
                <a:highlight>
                  <a:srgbClr val="FFFFFF"/>
                </a:highlight>
                <a:latin typeface="Courier New"/>
              </a:rPr>
              <a:t>value</a:t>
            </a:r>
            <a:r>
              <a:rPr lang="en-US" sz="900" dirty="0" smtClean="0">
                <a:solidFill>
                  <a:srgbClr val="000000"/>
                </a:solidFill>
                <a:highlight>
                  <a:srgbClr val="FFFFFF"/>
                </a:highlight>
                <a:latin typeface="Courier New"/>
              </a:rPr>
              <a:t>="</a:t>
            </a:r>
            <a:r>
              <a:rPr lang="en-US" sz="900" dirty="0" smtClean="0">
                <a:solidFill>
                  <a:srgbClr val="0000FF"/>
                </a:solidFill>
                <a:highlight>
                  <a:srgbClr val="FFFFFF"/>
                </a:highlight>
                <a:latin typeface="Courier New"/>
              </a:rPr>
              <a:t>Ship It</a:t>
            </a:r>
            <a:r>
              <a:rPr lang="en-US" sz="900" dirty="0" smtClean="0">
                <a:solidFill>
                  <a:srgbClr val="000000"/>
                </a:solidFill>
                <a:highlight>
                  <a:srgbClr val="FFFFFF"/>
                </a:highlight>
                <a:latin typeface="Courier New"/>
              </a:rPr>
              <a:t>"</a:t>
            </a:r>
            <a:r>
              <a:rPr lang="en-US" sz="900" dirty="0" smtClean="0">
                <a:solidFill>
                  <a:srgbClr val="0000FF"/>
                </a:solidFill>
                <a:highlight>
                  <a:srgbClr val="FFFFFF"/>
                </a:highlight>
                <a:latin typeface="Courier New"/>
              </a:rPr>
              <a:t>&gt;</a:t>
            </a:r>
          </a:p>
          <a:p>
            <a:pPr>
              <a:buFont typeface="+mj-lt"/>
              <a:buAutoNum type="arabicPeriod"/>
            </a:pPr>
            <a:r>
              <a:rPr lang="en-US" sz="900" dirty="0" smtClean="0">
                <a:solidFill>
                  <a:srgbClr val="0000FF"/>
                </a:solidFill>
                <a:highlight>
                  <a:srgbClr val="FFFFFF"/>
                </a:highlight>
                <a:latin typeface="Courier New"/>
              </a:rPr>
              <a:t>&lt;/</a:t>
            </a:r>
            <a:r>
              <a:rPr lang="en-US" sz="900" dirty="0" smtClean="0">
                <a:solidFill>
                  <a:srgbClr val="A31515"/>
                </a:solidFill>
                <a:highlight>
                  <a:srgbClr val="FFFFFF"/>
                </a:highlight>
                <a:latin typeface="Courier New"/>
              </a:rPr>
              <a:t>form</a:t>
            </a:r>
            <a:r>
              <a:rPr lang="en-US" sz="900" dirty="0" smtClean="0">
                <a:solidFill>
                  <a:srgbClr val="0000FF"/>
                </a:solidFill>
                <a:highlight>
                  <a:srgbClr val="FFFFFF"/>
                </a:highlight>
                <a:latin typeface="Courier New"/>
              </a:rPr>
              <a:t>&gt;</a:t>
            </a:r>
          </a:p>
        </p:txBody>
      </p:sp>
      <p:pic>
        <p:nvPicPr>
          <p:cNvPr id="5" name="Picture 4" descr="penn_fulllogo.gif"/>
          <p:cNvPicPr>
            <a:picLocks noChangeAspect="1"/>
          </p:cNvPicPr>
          <p:nvPr/>
        </p:nvPicPr>
        <p:blipFill>
          <a:blip r:embed="rId2" cstate="print"/>
          <a:stretch>
            <a:fillRect/>
          </a:stretch>
        </p:blipFill>
        <p:spPr>
          <a:xfrm>
            <a:off x="7162800" y="228600"/>
            <a:ext cx="1706880" cy="526733"/>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smtClean="0"/>
              <a:t>4. DHTML</a:t>
            </a:r>
            <a:endParaRPr lang="en-US" dirty="0"/>
          </a:p>
        </p:txBody>
      </p:sp>
      <p:graphicFrame>
        <p:nvGraphicFramePr>
          <p:cNvPr id="4" name="Content Placeholder 3"/>
          <p:cNvGraphicFramePr>
            <a:graphicFrameLocks noGrp="1"/>
          </p:cNvGraphicFramePr>
          <p:nvPr>
            <p:ph idx="1"/>
          </p:nvPr>
        </p:nvGraphicFramePr>
        <p:xfrm>
          <a:off x="457200" y="1828800"/>
          <a:ext cx="8229600" cy="3870960"/>
        </p:xfrm>
        <a:graphic>
          <a:graphicData uri="http://schemas.openxmlformats.org/drawingml/2006/table">
            <a:tbl>
              <a:tblPr firstCol="1" bandRow="1">
                <a:tableStyleId>{5C22544A-7EE6-4342-B048-85BDC9FD1C3A}</a:tableStyleId>
              </a:tblPr>
              <a:tblGrid>
                <a:gridCol w="3124200"/>
                <a:gridCol w="5105400"/>
              </a:tblGrid>
              <a:tr h="370840">
                <a:tc>
                  <a:txBody>
                    <a:bodyPr/>
                    <a:lstStyle/>
                    <a:p>
                      <a:r>
                        <a:rPr lang="en-US" sz="2800" dirty="0" smtClean="0"/>
                        <a:t>What is it?</a:t>
                      </a:r>
                      <a:endParaRPr lang="en-US" sz="2800" dirty="0"/>
                    </a:p>
                  </a:txBody>
                  <a:tcPr/>
                </a:tc>
                <a:tc>
                  <a:txBody>
                    <a:bodyPr/>
                    <a:lstStyle/>
                    <a:p>
                      <a:r>
                        <a:rPr lang="en-US" sz="2800" dirty="0" smtClean="0"/>
                        <a:t>Dynamic HTML uses JavaScript events</a:t>
                      </a:r>
                      <a:r>
                        <a:rPr lang="en-US" sz="2800" baseline="0" dirty="0" smtClean="0"/>
                        <a:t> </a:t>
                      </a:r>
                      <a:r>
                        <a:rPr lang="en-US" sz="2800" dirty="0" smtClean="0"/>
                        <a:t>to manipulate DOM</a:t>
                      </a:r>
                      <a:endParaRPr lang="en-US" sz="2800" dirty="0"/>
                    </a:p>
                  </a:txBody>
                  <a:tcPr/>
                </a:tc>
              </a:tr>
              <a:tr h="370840">
                <a:tc>
                  <a:txBody>
                    <a:bodyPr/>
                    <a:lstStyle/>
                    <a:p>
                      <a:r>
                        <a:rPr lang="en-US" sz="2800" dirty="0" smtClean="0"/>
                        <a:t>Who does it affect?</a:t>
                      </a:r>
                      <a:endParaRPr lang="en-US" sz="2800" dirty="0"/>
                    </a:p>
                  </a:txBody>
                  <a:tcPr/>
                </a:tc>
                <a:tc>
                  <a:txBody>
                    <a:bodyPr/>
                    <a:lstStyle/>
                    <a:p>
                      <a:r>
                        <a:rPr lang="en-US" sz="2800" dirty="0" smtClean="0"/>
                        <a:t>Users without JavaScript</a:t>
                      </a:r>
                      <a:endParaRPr lang="en-US" sz="2800" dirty="0"/>
                    </a:p>
                  </a:txBody>
                  <a:tcPr/>
                </a:tc>
              </a:tr>
              <a:tr h="370840">
                <a:tc>
                  <a:txBody>
                    <a:bodyPr/>
                    <a:lstStyle/>
                    <a:p>
                      <a:r>
                        <a:rPr lang="en-US" sz="2800" dirty="0" smtClean="0"/>
                        <a:t>Problems?</a:t>
                      </a:r>
                      <a:endParaRPr lang="en-US" sz="2800" dirty="0"/>
                    </a:p>
                  </a:txBody>
                  <a:tcPr/>
                </a:tc>
                <a:tc>
                  <a:txBody>
                    <a:bodyPr/>
                    <a:lstStyle/>
                    <a:p>
                      <a:r>
                        <a:rPr lang="en-US" sz="2800" dirty="0" smtClean="0"/>
                        <a:t>Data is not</a:t>
                      </a:r>
                      <a:r>
                        <a:rPr lang="en-US" sz="2800" baseline="0" dirty="0" smtClean="0"/>
                        <a:t> </a:t>
                      </a:r>
                      <a:r>
                        <a:rPr lang="en-US" sz="2800" dirty="0" smtClean="0"/>
                        <a:t>retrievable</a:t>
                      </a:r>
                      <a:endParaRPr lang="en-US" sz="2800" dirty="0"/>
                    </a:p>
                  </a:txBody>
                  <a:tcPr/>
                </a:tc>
              </a:tr>
              <a:tr h="370840">
                <a:tc>
                  <a:txBody>
                    <a:bodyPr/>
                    <a:lstStyle/>
                    <a:p>
                      <a:r>
                        <a:rPr lang="en-US" sz="2800" dirty="0" smtClean="0"/>
                        <a:t>How to fix</a:t>
                      </a:r>
                      <a:endParaRPr lang="en-US" sz="2800" dirty="0"/>
                    </a:p>
                  </a:txBody>
                  <a:tcPr/>
                </a:tc>
                <a:tc>
                  <a:txBody>
                    <a:bodyPr/>
                    <a:lstStyle/>
                    <a:p>
                      <a:pPr>
                        <a:buFont typeface="Arial" pitchFamily="34" charset="0"/>
                        <a:buChar char="•"/>
                      </a:pPr>
                      <a:r>
                        <a:rPr lang="en-US" sz="2800" baseline="0" dirty="0" smtClean="0"/>
                        <a:t>Use CSS for rollover effects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800" dirty="0" smtClean="0"/>
                        <a:t> Use CSS </a:t>
                      </a:r>
                      <a:r>
                        <a:rPr lang="en-US" sz="2800" baseline="0" dirty="0" smtClean="0"/>
                        <a:t>to hide data</a:t>
                      </a:r>
                    </a:p>
                    <a:p>
                      <a:pPr>
                        <a:buFont typeface="Arial" pitchFamily="34" charset="0"/>
                        <a:buChar char="•"/>
                      </a:pPr>
                      <a:r>
                        <a:rPr lang="en-US" sz="2800" baseline="0" dirty="0" smtClean="0"/>
                        <a:t> Add a link or button to get data</a:t>
                      </a:r>
                      <a:endParaRPr lang="en-US" sz="2800" dirty="0"/>
                    </a:p>
                  </a:txBody>
                  <a:tcPr/>
                </a:tc>
              </a:tr>
              <a:tr h="411480">
                <a:tc>
                  <a:txBody>
                    <a:bodyPr/>
                    <a:lstStyle/>
                    <a:p>
                      <a:r>
                        <a:rPr lang="en-US" sz="2800" dirty="0" smtClean="0"/>
                        <a:t>Example</a:t>
                      </a:r>
                      <a:endParaRPr lang="en-US" sz="2800" dirty="0"/>
                    </a:p>
                  </a:txBody>
                  <a:tcPr/>
                </a:tc>
                <a:tc>
                  <a:txBody>
                    <a:bodyPr/>
                    <a:lstStyle/>
                    <a:p>
                      <a:pPr>
                        <a:buFont typeface="Arial" pitchFamily="34" charset="0"/>
                        <a:buNone/>
                      </a:pPr>
                      <a:r>
                        <a:rPr lang="en-US" sz="2000" dirty="0" smtClean="0">
                          <a:hlinkClick r:id="rId2"/>
                        </a:rPr>
                        <a:t>https://www.law.upenn.edu/cf/its/cali/js4.cfm</a:t>
                      </a:r>
                      <a:r>
                        <a:rPr lang="en-US" sz="2000" dirty="0" smtClean="0"/>
                        <a:t> </a:t>
                      </a:r>
                      <a:endParaRPr lang="en-US" sz="2000" dirty="0"/>
                    </a:p>
                  </a:txBody>
                  <a:tcPr/>
                </a:tc>
              </a:tr>
            </a:tbl>
          </a:graphicData>
        </a:graphic>
      </p:graphicFrame>
      <p:pic>
        <p:nvPicPr>
          <p:cNvPr id="6" name="Picture 5" descr="penn_fulllogo.gif"/>
          <p:cNvPicPr>
            <a:picLocks noChangeAspect="1"/>
          </p:cNvPicPr>
          <p:nvPr/>
        </p:nvPicPr>
        <p:blipFill>
          <a:blip r:embed="rId3" cstate="print"/>
          <a:stretch>
            <a:fillRect/>
          </a:stretch>
        </p:blipFill>
        <p:spPr>
          <a:xfrm>
            <a:off x="7162800" y="228600"/>
            <a:ext cx="1706880" cy="526733"/>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4. DHTML Inaccessible JavaScript</a:t>
            </a:r>
            <a:endParaRPr lang="en-US" dirty="0"/>
          </a:p>
        </p:txBody>
      </p:sp>
      <p:sp>
        <p:nvSpPr>
          <p:cNvPr id="3" name="Content Placeholder 2"/>
          <p:cNvSpPr>
            <a:spLocks noGrp="1"/>
          </p:cNvSpPr>
          <p:nvPr>
            <p:ph idx="1"/>
          </p:nvPr>
        </p:nvSpPr>
        <p:spPr>
          <a:xfrm>
            <a:off x="457200" y="1600200"/>
            <a:ext cx="8229600" cy="4648200"/>
          </a:xfrm>
        </p:spPr>
        <p:txBody>
          <a:bodyPr>
            <a:noAutofit/>
          </a:bodyPr>
          <a:lstStyle/>
          <a:p>
            <a:pPr marL="514350" indent="-514350">
              <a:buFont typeface="+mj-lt"/>
              <a:buAutoNum type="arabicPeriod"/>
            </a:pPr>
            <a:r>
              <a:rPr lang="en-US" sz="1200" dirty="0" smtClean="0">
                <a:solidFill>
                  <a:srgbClr val="0000FF"/>
                </a:solidFill>
                <a:latin typeface="Courier New"/>
              </a:rPr>
              <a:t>&lt;</a:t>
            </a:r>
            <a:r>
              <a:rPr lang="en-US" sz="1200" dirty="0" smtClean="0">
                <a:solidFill>
                  <a:srgbClr val="A31515"/>
                </a:solidFill>
                <a:latin typeface="Courier New"/>
              </a:rPr>
              <a:t>script </a:t>
            </a:r>
            <a:r>
              <a:rPr lang="en-US" sz="1200" dirty="0" smtClean="0">
                <a:solidFill>
                  <a:srgbClr val="FF0000"/>
                </a:solidFill>
                <a:latin typeface="Courier New"/>
              </a:rPr>
              <a:t>type</a:t>
            </a:r>
            <a:r>
              <a:rPr lang="en-US" sz="1200" dirty="0" smtClean="0">
                <a:solidFill>
                  <a:srgbClr val="000000"/>
                </a:solidFill>
                <a:latin typeface="Courier New"/>
              </a:rPr>
              <a:t>="</a:t>
            </a:r>
            <a:r>
              <a:rPr lang="en-US" sz="1200" dirty="0" smtClean="0">
                <a:solidFill>
                  <a:srgbClr val="0000FF"/>
                </a:solidFill>
                <a:latin typeface="Courier New"/>
              </a:rPr>
              <a:t>text/</a:t>
            </a:r>
            <a:r>
              <a:rPr lang="en-US" sz="1200" dirty="0" err="1" smtClean="0">
                <a:solidFill>
                  <a:srgbClr val="0000FF"/>
                </a:solidFill>
                <a:latin typeface="Courier New"/>
              </a:rPr>
              <a:t>javascript</a:t>
            </a:r>
            <a:r>
              <a:rPr lang="en-US" sz="1200" dirty="0" smtClean="0">
                <a:solidFill>
                  <a:srgbClr val="000000"/>
                </a:solidFill>
                <a:latin typeface="Courier New"/>
              </a:rPr>
              <a:t>"</a:t>
            </a:r>
            <a:r>
              <a:rPr lang="en-US" sz="1200" dirty="0" smtClean="0">
                <a:solidFill>
                  <a:srgbClr val="0000FF"/>
                </a:solidFill>
                <a:latin typeface="Courier New"/>
              </a:rPr>
              <a:t>&gt;</a:t>
            </a:r>
          </a:p>
          <a:p>
            <a:pPr marL="514350" indent="-514350">
              <a:buFont typeface="+mj-lt"/>
              <a:buAutoNum type="arabicPeriod"/>
            </a:pPr>
            <a:r>
              <a:rPr lang="en-US" sz="1200" b="1" dirty="0" smtClean="0">
                <a:solidFill>
                  <a:srgbClr val="0000C0"/>
                </a:solidFill>
                <a:latin typeface="Courier New"/>
              </a:rPr>
              <a:t>    function </a:t>
            </a:r>
            <a:r>
              <a:rPr lang="en-US" sz="1200" b="1" dirty="0" err="1" smtClean="0">
                <a:solidFill>
                  <a:srgbClr val="000000"/>
                </a:solidFill>
                <a:latin typeface="Courier New"/>
              </a:rPr>
              <a:t>showExample</a:t>
            </a:r>
            <a:r>
              <a:rPr lang="en-US" sz="1200" b="1" dirty="0" smtClean="0">
                <a:solidFill>
                  <a:srgbClr val="5C5C5C"/>
                </a:solidFill>
                <a:latin typeface="Courier New"/>
              </a:rPr>
              <a:t>() {</a:t>
            </a:r>
          </a:p>
          <a:p>
            <a:pPr marL="514350" indent="-514350">
              <a:buFont typeface="+mj-lt"/>
              <a:buAutoNum type="arabicPeriod"/>
            </a:pPr>
            <a:r>
              <a:rPr lang="en-US" sz="1200" dirty="0" smtClean="0">
                <a:solidFill>
                  <a:srgbClr val="000000"/>
                </a:solidFill>
                <a:latin typeface="Courier New"/>
              </a:rPr>
              <a:t>        d </a:t>
            </a:r>
            <a:r>
              <a:rPr lang="en-US" sz="1200" dirty="0" smtClean="0">
                <a:solidFill>
                  <a:srgbClr val="5C5C5C"/>
                </a:solidFill>
                <a:latin typeface="Courier New"/>
              </a:rPr>
              <a:t>= </a:t>
            </a:r>
            <a:r>
              <a:rPr lang="en-US" sz="1200" dirty="0" err="1" smtClean="0">
                <a:solidFill>
                  <a:srgbClr val="000000"/>
                </a:solidFill>
                <a:latin typeface="Courier New"/>
              </a:rPr>
              <a:t>document</a:t>
            </a:r>
            <a:r>
              <a:rPr lang="en-US" sz="1200" dirty="0" err="1" smtClean="0">
                <a:solidFill>
                  <a:srgbClr val="5C5C5C"/>
                </a:solidFill>
                <a:latin typeface="Courier New"/>
              </a:rPr>
              <a:t>.</a:t>
            </a:r>
            <a:r>
              <a:rPr lang="en-US" sz="1200" dirty="0" err="1" smtClean="0">
                <a:solidFill>
                  <a:srgbClr val="000000"/>
                </a:solidFill>
                <a:latin typeface="Courier New"/>
              </a:rPr>
              <a:t>getElementById</a:t>
            </a:r>
            <a:r>
              <a:rPr lang="en-US" sz="1200" dirty="0" smtClean="0">
                <a:solidFill>
                  <a:srgbClr val="5C5C5C"/>
                </a:solidFill>
                <a:latin typeface="Courier New"/>
              </a:rPr>
              <a:t>(</a:t>
            </a:r>
            <a:r>
              <a:rPr lang="en-US" sz="1200" dirty="0" smtClean="0">
                <a:solidFill>
                  <a:srgbClr val="005C00"/>
                </a:solidFill>
                <a:latin typeface="Courier New"/>
              </a:rPr>
              <a:t>"</a:t>
            </a:r>
            <a:r>
              <a:rPr lang="en-US" sz="1200" dirty="0" err="1" smtClean="0">
                <a:solidFill>
                  <a:srgbClr val="005C00"/>
                </a:solidFill>
                <a:latin typeface="Courier New"/>
              </a:rPr>
              <a:t>showHide</a:t>
            </a:r>
            <a:r>
              <a:rPr lang="en-US" sz="1200" dirty="0" smtClean="0">
                <a:solidFill>
                  <a:srgbClr val="005C00"/>
                </a:solidFill>
                <a:latin typeface="Courier New"/>
              </a:rPr>
              <a:t>"</a:t>
            </a:r>
            <a:r>
              <a:rPr lang="en-US" sz="1200" dirty="0" smtClean="0">
                <a:solidFill>
                  <a:srgbClr val="5C5C5C"/>
                </a:solidFill>
                <a:latin typeface="Courier New"/>
              </a:rPr>
              <a:t>);</a:t>
            </a:r>
          </a:p>
          <a:p>
            <a:pPr marL="514350" indent="-514350">
              <a:buFont typeface="+mj-lt"/>
              <a:buAutoNum type="arabicPeriod"/>
            </a:pPr>
            <a:r>
              <a:rPr lang="en-US" sz="1200" dirty="0" smtClean="0">
                <a:solidFill>
                  <a:srgbClr val="000000"/>
                </a:solidFill>
                <a:latin typeface="Courier New"/>
              </a:rPr>
              <a:t>        e </a:t>
            </a:r>
            <a:r>
              <a:rPr lang="en-US" sz="1200" dirty="0" smtClean="0">
                <a:solidFill>
                  <a:srgbClr val="5C5C5C"/>
                </a:solidFill>
                <a:latin typeface="Courier New"/>
              </a:rPr>
              <a:t>= </a:t>
            </a:r>
            <a:r>
              <a:rPr lang="en-US" sz="1200" b="1" dirty="0" smtClean="0">
                <a:solidFill>
                  <a:srgbClr val="5C5C5C"/>
                </a:solidFill>
                <a:latin typeface="Courier New"/>
              </a:rPr>
              <a:t>== </a:t>
            </a:r>
            <a:r>
              <a:rPr lang="en-US" sz="1200" b="1" dirty="0" smtClean="0">
                <a:solidFill>
                  <a:srgbClr val="005C00"/>
                </a:solidFill>
                <a:latin typeface="Courier New"/>
              </a:rPr>
              <a:t>'</a:t>
            </a:r>
            <a:r>
              <a:rPr lang="en-US" sz="1200" b="1" dirty="0" err="1" smtClean="0">
                <a:solidFill>
                  <a:srgbClr val="005C00"/>
                </a:solidFill>
                <a:latin typeface="Courier New"/>
              </a:rPr>
              <a:t>n</a:t>
            </a:r>
            <a:r>
              <a:rPr lang="en-US" sz="1200" dirty="0" err="1" smtClean="0">
                <a:solidFill>
                  <a:srgbClr val="000000"/>
                </a:solidFill>
                <a:latin typeface="Courier New"/>
              </a:rPr>
              <a:t>document</a:t>
            </a:r>
            <a:r>
              <a:rPr lang="en-US" sz="1200" dirty="0" err="1" smtClean="0">
                <a:solidFill>
                  <a:srgbClr val="5C5C5C"/>
                </a:solidFill>
                <a:latin typeface="Courier New"/>
              </a:rPr>
              <a:t>.</a:t>
            </a:r>
            <a:r>
              <a:rPr lang="en-US" sz="1200" dirty="0" err="1" smtClean="0">
                <a:solidFill>
                  <a:srgbClr val="000000"/>
                </a:solidFill>
                <a:latin typeface="Courier New"/>
              </a:rPr>
              <a:t>getElementById</a:t>
            </a:r>
            <a:r>
              <a:rPr lang="en-US" sz="1200" dirty="0" smtClean="0">
                <a:solidFill>
                  <a:srgbClr val="5C5C5C"/>
                </a:solidFill>
                <a:latin typeface="Courier New"/>
              </a:rPr>
              <a:t>(</a:t>
            </a:r>
            <a:r>
              <a:rPr lang="en-US" sz="1200" dirty="0" smtClean="0">
                <a:solidFill>
                  <a:srgbClr val="005C00"/>
                </a:solidFill>
                <a:latin typeface="Courier New"/>
              </a:rPr>
              <a:t>"example"</a:t>
            </a:r>
            <a:r>
              <a:rPr lang="en-US" sz="1200" dirty="0" smtClean="0">
                <a:solidFill>
                  <a:srgbClr val="5C5C5C"/>
                </a:solidFill>
                <a:latin typeface="Courier New"/>
              </a:rPr>
              <a:t>);</a:t>
            </a:r>
          </a:p>
          <a:p>
            <a:pPr marL="514350" indent="-514350">
              <a:buFont typeface="+mj-lt"/>
              <a:buAutoNum type="arabicPeriod"/>
            </a:pPr>
            <a:r>
              <a:rPr lang="en-US" sz="1200" b="1" dirty="0" smtClean="0">
                <a:solidFill>
                  <a:srgbClr val="0000C0"/>
                </a:solidFill>
                <a:latin typeface="Courier New"/>
              </a:rPr>
              <a:t>        if </a:t>
            </a:r>
            <a:r>
              <a:rPr lang="en-US" sz="1200" b="1" dirty="0" smtClean="0">
                <a:solidFill>
                  <a:srgbClr val="5C5C5C"/>
                </a:solidFill>
                <a:latin typeface="Courier New"/>
              </a:rPr>
              <a:t>(</a:t>
            </a:r>
            <a:r>
              <a:rPr lang="en-US" sz="1200" b="1" dirty="0" err="1" smtClean="0">
                <a:solidFill>
                  <a:srgbClr val="000000"/>
                </a:solidFill>
                <a:latin typeface="Courier New"/>
              </a:rPr>
              <a:t>e</a:t>
            </a:r>
            <a:r>
              <a:rPr lang="en-US" sz="1200" b="1" dirty="0" err="1" smtClean="0">
                <a:solidFill>
                  <a:srgbClr val="5C5C5C"/>
                </a:solidFill>
                <a:latin typeface="Courier New"/>
              </a:rPr>
              <a:t>.</a:t>
            </a:r>
            <a:r>
              <a:rPr lang="en-US" sz="1200" b="1" dirty="0" err="1" smtClean="0">
                <a:solidFill>
                  <a:srgbClr val="000000"/>
                </a:solidFill>
                <a:latin typeface="Courier New"/>
              </a:rPr>
              <a:t>style</a:t>
            </a:r>
            <a:r>
              <a:rPr lang="en-US" sz="1200" b="1" dirty="0" err="1" smtClean="0">
                <a:solidFill>
                  <a:srgbClr val="5C5C5C"/>
                </a:solidFill>
                <a:latin typeface="Courier New"/>
              </a:rPr>
              <a:t>.</a:t>
            </a:r>
            <a:r>
              <a:rPr lang="en-US" sz="1200" b="1" dirty="0" err="1" smtClean="0">
                <a:solidFill>
                  <a:srgbClr val="000000"/>
                </a:solidFill>
                <a:latin typeface="Courier New"/>
              </a:rPr>
              <a:t>display</a:t>
            </a:r>
            <a:r>
              <a:rPr lang="en-US" sz="1200" b="1" dirty="0" smtClean="0">
                <a:solidFill>
                  <a:srgbClr val="000000"/>
                </a:solidFill>
                <a:latin typeface="Courier New"/>
              </a:rPr>
              <a:t> </a:t>
            </a:r>
            <a:r>
              <a:rPr lang="en-US" sz="1200" b="1" dirty="0" smtClean="0">
                <a:solidFill>
                  <a:srgbClr val="005C00"/>
                </a:solidFill>
                <a:latin typeface="Courier New"/>
              </a:rPr>
              <a:t>one'</a:t>
            </a:r>
            <a:r>
              <a:rPr lang="en-US" sz="1200" b="1" dirty="0" smtClean="0">
                <a:solidFill>
                  <a:srgbClr val="5C5C5C"/>
                </a:solidFill>
                <a:latin typeface="Courier New"/>
              </a:rPr>
              <a:t>) {</a:t>
            </a:r>
          </a:p>
          <a:p>
            <a:pPr marL="514350" indent="-514350">
              <a:buFont typeface="+mj-lt"/>
              <a:buAutoNum type="arabicPeriod"/>
            </a:pPr>
            <a:r>
              <a:rPr lang="en-US" sz="1200" dirty="0" smtClean="0">
                <a:solidFill>
                  <a:srgbClr val="000000"/>
                </a:solidFill>
                <a:latin typeface="Courier New"/>
              </a:rPr>
              <a:t>            </a:t>
            </a:r>
            <a:r>
              <a:rPr lang="en-US" sz="1200" dirty="0" err="1" smtClean="0">
                <a:solidFill>
                  <a:srgbClr val="000000"/>
                </a:solidFill>
                <a:latin typeface="Courier New"/>
              </a:rPr>
              <a:t>e</a:t>
            </a:r>
            <a:r>
              <a:rPr lang="en-US" sz="1200" dirty="0" err="1" smtClean="0">
                <a:solidFill>
                  <a:srgbClr val="5C5C5C"/>
                </a:solidFill>
                <a:latin typeface="Courier New"/>
              </a:rPr>
              <a:t>.</a:t>
            </a:r>
            <a:r>
              <a:rPr lang="en-US" sz="1200" dirty="0" err="1" smtClean="0">
                <a:solidFill>
                  <a:srgbClr val="000000"/>
                </a:solidFill>
                <a:latin typeface="Courier New"/>
              </a:rPr>
              <a:t>style</a:t>
            </a:r>
            <a:r>
              <a:rPr lang="en-US" sz="1200" dirty="0" err="1" smtClean="0">
                <a:solidFill>
                  <a:srgbClr val="5C5C5C"/>
                </a:solidFill>
                <a:latin typeface="Courier New"/>
              </a:rPr>
              <a:t>.</a:t>
            </a:r>
            <a:r>
              <a:rPr lang="en-US" sz="1200" dirty="0" err="1" smtClean="0">
                <a:solidFill>
                  <a:srgbClr val="000000"/>
                </a:solidFill>
                <a:latin typeface="Courier New"/>
              </a:rPr>
              <a:t>display</a:t>
            </a:r>
            <a:r>
              <a:rPr lang="en-US" sz="1200" dirty="0" smtClean="0">
                <a:solidFill>
                  <a:srgbClr val="000000"/>
                </a:solidFill>
                <a:latin typeface="Courier New"/>
              </a:rPr>
              <a:t> </a:t>
            </a:r>
            <a:r>
              <a:rPr lang="en-US" sz="1200" dirty="0" smtClean="0">
                <a:solidFill>
                  <a:srgbClr val="5C5C5C"/>
                </a:solidFill>
                <a:latin typeface="Courier New"/>
              </a:rPr>
              <a:t>= </a:t>
            </a:r>
            <a:r>
              <a:rPr lang="en-US" sz="1200" dirty="0" smtClean="0">
                <a:solidFill>
                  <a:srgbClr val="005C00"/>
                </a:solidFill>
                <a:latin typeface="Courier New"/>
              </a:rPr>
              <a:t>'block'</a:t>
            </a:r>
            <a:r>
              <a:rPr lang="en-US" sz="1200" dirty="0" smtClean="0">
                <a:solidFill>
                  <a:srgbClr val="5C5C5C"/>
                </a:solidFill>
                <a:latin typeface="Courier New"/>
              </a:rPr>
              <a:t>;</a:t>
            </a:r>
          </a:p>
          <a:p>
            <a:pPr marL="514350" indent="-514350">
              <a:buFont typeface="+mj-lt"/>
              <a:buAutoNum type="arabicPeriod"/>
            </a:pPr>
            <a:r>
              <a:rPr lang="en-US" sz="1200" dirty="0" smtClean="0">
                <a:solidFill>
                  <a:srgbClr val="000000"/>
                </a:solidFill>
                <a:latin typeface="Courier New"/>
              </a:rPr>
              <a:t>            </a:t>
            </a:r>
            <a:r>
              <a:rPr lang="en-US" sz="1200" dirty="0" err="1" smtClean="0">
                <a:solidFill>
                  <a:srgbClr val="000000"/>
                </a:solidFill>
                <a:latin typeface="Courier New"/>
              </a:rPr>
              <a:t>d</a:t>
            </a:r>
            <a:r>
              <a:rPr lang="en-US" sz="1200" dirty="0" err="1" smtClean="0">
                <a:solidFill>
                  <a:srgbClr val="5C5C5C"/>
                </a:solidFill>
                <a:latin typeface="Courier New"/>
              </a:rPr>
              <a:t>.</a:t>
            </a:r>
            <a:r>
              <a:rPr lang="en-US" sz="1200" dirty="0" err="1" smtClean="0">
                <a:solidFill>
                  <a:srgbClr val="000000"/>
                </a:solidFill>
                <a:latin typeface="Courier New"/>
              </a:rPr>
              <a:t>innerHTML</a:t>
            </a:r>
            <a:r>
              <a:rPr lang="en-US" sz="1200" dirty="0" smtClean="0">
                <a:solidFill>
                  <a:srgbClr val="000000"/>
                </a:solidFill>
                <a:latin typeface="Courier New"/>
              </a:rPr>
              <a:t> </a:t>
            </a:r>
            <a:r>
              <a:rPr lang="en-US" sz="1200" dirty="0" smtClean="0">
                <a:solidFill>
                  <a:srgbClr val="5C5C5C"/>
                </a:solidFill>
                <a:latin typeface="Courier New"/>
              </a:rPr>
              <a:t>= </a:t>
            </a:r>
            <a:r>
              <a:rPr lang="en-US" sz="1200" dirty="0" smtClean="0">
                <a:solidFill>
                  <a:srgbClr val="005C00"/>
                </a:solidFill>
                <a:latin typeface="Courier New"/>
              </a:rPr>
              <a:t>'Hide example'</a:t>
            </a:r>
            <a:r>
              <a:rPr lang="en-US" sz="1200" dirty="0" smtClean="0">
                <a:solidFill>
                  <a:srgbClr val="5C5C5C"/>
                </a:solidFill>
                <a:latin typeface="Courier New"/>
              </a:rPr>
              <a:t>;</a:t>
            </a:r>
          </a:p>
          <a:p>
            <a:pPr marL="514350" indent="-514350">
              <a:buFont typeface="+mj-lt"/>
              <a:buAutoNum type="arabicPeriod"/>
            </a:pPr>
            <a:r>
              <a:rPr lang="en-US" sz="1200" dirty="0" smtClean="0">
                <a:solidFill>
                  <a:srgbClr val="5C5C5C"/>
                </a:solidFill>
                <a:latin typeface="Courier New"/>
              </a:rPr>
              <a:t>        } </a:t>
            </a:r>
          </a:p>
          <a:p>
            <a:pPr marL="514350" indent="-514350">
              <a:buFont typeface="+mj-lt"/>
              <a:buAutoNum type="arabicPeriod"/>
            </a:pPr>
            <a:r>
              <a:rPr lang="en-US" sz="1200" b="1" dirty="0" smtClean="0">
                <a:solidFill>
                  <a:srgbClr val="0000C0"/>
                </a:solidFill>
                <a:latin typeface="Courier New"/>
              </a:rPr>
              <a:t>        else </a:t>
            </a:r>
            <a:r>
              <a:rPr lang="en-US" sz="1200" b="1" dirty="0" smtClean="0">
                <a:solidFill>
                  <a:srgbClr val="5C5C5C"/>
                </a:solidFill>
                <a:latin typeface="Courier New"/>
              </a:rPr>
              <a:t>{</a:t>
            </a:r>
          </a:p>
          <a:p>
            <a:pPr marL="514350" indent="-514350">
              <a:buFont typeface="+mj-lt"/>
              <a:buAutoNum type="arabicPeriod"/>
            </a:pPr>
            <a:r>
              <a:rPr lang="en-US" sz="1200" dirty="0" smtClean="0">
                <a:solidFill>
                  <a:srgbClr val="000000"/>
                </a:solidFill>
                <a:latin typeface="Courier New"/>
              </a:rPr>
              <a:t>            </a:t>
            </a:r>
            <a:r>
              <a:rPr lang="en-US" sz="1200" dirty="0" err="1" smtClean="0">
                <a:solidFill>
                  <a:srgbClr val="000000"/>
                </a:solidFill>
                <a:latin typeface="Courier New"/>
              </a:rPr>
              <a:t>e</a:t>
            </a:r>
            <a:r>
              <a:rPr lang="en-US" sz="1200" dirty="0" err="1" smtClean="0">
                <a:solidFill>
                  <a:srgbClr val="5C5C5C"/>
                </a:solidFill>
                <a:latin typeface="Courier New"/>
              </a:rPr>
              <a:t>.</a:t>
            </a:r>
            <a:r>
              <a:rPr lang="en-US" sz="1200" dirty="0" err="1" smtClean="0">
                <a:solidFill>
                  <a:srgbClr val="000000"/>
                </a:solidFill>
                <a:latin typeface="Courier New"/>
              </a:rPr>
              <a:t>style</a:t>
            </a:r>
            <a:r>
              <a:rPr lang="en-US" sz="1200" dirty="0" err="1" smtClean="0">
                <a:solidFill>
                  <a:srgbClr val="5C5C5C"/>
                </a:solidFill>
                <a:latin typeface="Courier New"/>
              </a:rPr>
              <a:t>.</a:t>
            </a:r>
            <a:r>
              <a:rPr lang="en-US" sz="1200" dirty="0" err="1" smtClean="0">
                <a:solidFill>
                  <a:srgbClr val="000000"/>
                </a:solidFill>
                <a:latin typeface="Courier New"/>
              </a:rPr>
              <a:t>display</a:t>
            </a:r>
            <a:r>
              <a:rPr lang="en-US" sz="1200" dirty="0" smtClean="0">
                <a:solidFill>
                  <a:srgbClr val="000000"/>
                </a:solidFill>
                <a:latin typeface="Courier New"/>
              </a:rPr>
              <a:t> </a:t>
            </a:r>
            <a:r>
              <a:rPr lang="en-US" sz="1200" dirty="0" smtClean="0">
                <a:solidFill>
                  <a:srgbClr val="5C5C5C"/>
                </a:solidFill>
                <a:latin typeface="Courier New"/>
              </a:rPr>
              <a:t>= </a:t>
            </a:r>
            <a:r>
              <a:rPr lang="en-US" sz="1200" dirty="0" smtClean="0">
                <a:solidFill>
                  <a:srgbClr val="005C00"/>
                </a:solidFill>
                <a:latin typeface="Courier New"/>
              </a:rPr>
              <a:t>'none'</a:t>
            </a:r>
            <a:r>
              <a:rPr lang="en-US" sz="1200" dirty="0" smtClean="0">
                <a:solidFill>
                  <a:srgbClr val="5C5C5C"/>
                </a:solidFill>
                <a:latin typeface="Courier New"/>
              </a:rPr>
              <a:t>;</a:t>
            </a:r>
          </a:p>
          <a:p>
            <a:pPr marL="514350" indent="-514350">
              <a:buFont typeface="+mj-lt"/>
              <a:buAutoNum type="arabicPeriod"/>
            </a:pPr>
            <a:r>
              <a:rPr lang="en-US" sz="1200" dirty="0" smtClean="0">
                <a:solidFill>
                  <a:srgbClr val="000000"/>
                </a:solidFill>
                <a:latin typeface="Courier New"/>
              </a:rPr>
              <a:t>            </a:t>
            </a:r>
            <a:r>
              <a:rPr lang="en-US" sz="1200" dirty="0" err="1" smtClean="0">
                <a:solidFill>
                  <a:srgbClr val="000000"/>
                </a:solidFill>
                <a:latin typeface="Courier New"/>
              </a:rPr>
              <a:t>d</a:t>
            </a:r>
            <a:r>
              <a:rPr lang="en-US" sz="1200" dirty="0" err="1" smtClean="0">
                <a:solidFill>
                  <a:srgbClr val="5C5C5C"/>
                </a:solidFill>
                <a:latin typeface="Courier New"/>
              </a:rPr>
              <a:t>.</a:t>
            </a:r>
            <a:r>
              <a:rPr lang="en-US" sz="1200" dirty="0" err="1" smtClean="0">
                <a:solidFill>
                  <a:srgbClr val="000000"/>
                </a:solidFill>
                <a:latin typeface="Courier New"/>
              </a:rPr>
              <a:t>innerHTML</a:t>
            </a:r>
            <a:r>
              <a:rPr lang="en-US" sz="1200" dirty="0" smtClean="0">
                <a:solidFill>
                  <a:srgbClr val="000000"/>
                </a:solidFill>
                <a:latin typeface="Courier New"/>
              </a:rPr>
              <a:t> </a:t>
            </a:r>
            <a:r>
              <a:rPr lang="en-US" sz="1200" dirty="0" smtClean="0">
                <a:solidFill>
                  <a:srgbClr val="5C5C5C"/>
                </a:solidFill>
                <a:latin typeface="Courier New"/>
              </a:rPr>
              <a:t>= </a:t>
            </a:r>
            <a:r>
              <a:rPr lang="en-US" sz="1200" dirty="0" smtClean="0">
                <a:solidFill>
                  <a:srgbClr val="005C00"/>
                </a:solidFill>
                <a:latin typeface="Courier New"/>
              </a:rPr>
              <a:t>'Show example'</a:t>
            </a:r>
            <a:r>
              <a:rPr lang="en-US" sz="1200" dirty="0" smtClean="0">
                <a:solidFill>
                  <a:srgbClr val="5C5C5C"/>
                </a:solidFill>
                <a:latin typeface="Courier New"/>
              </a:rPr>
              <a:t>;</a:t>
            </a:r>
          </a:p>
          <a:p>
            <a:pPr marL="514350" indent="-514350">
              <a:buFont typeface="+mj-lt"/>
              <a:buAutoNum type="arabicPeriod"/>
            </a:pPr>
            <a:r>
              <a:rPr lang="en-US" sz="1200" dirty="0" smtClean="0">
                <a:solidFill>
                  <a:srgbClr val="5C5C5C"/>
                </a:solidFill>
                <a:latin typeface="Courier New"/>
              </a:rPr>
              <a:t>        }</a:t>
            </a:r>
          </a:p>
          <a:p>
            <a:pPr marL="514350" indent="-514350">
              <a:buFont typeface="+mj-lt"/>
              <a:buAutoNum type="arabicPeriod"/>
            </a:pPr>
            <a:r>
              <a:rPr lang="en-US" sz="1200" dirty="0" smtClean="0">
                <a:solidFill>
                  <a:srgbClr val="5C5C5C"/>
                </a:solidFill>
                <a:latin typeface="Courier New"/>
              </a:rPr>
              <a:t>    }</a:t>
            </a:r>
          </a:p>
          <a:p>
            <a:pPr marL="514350" indent="-514350">
              <a:buFont typeface="+mj-lt"/>
              <a:buAutoNum type="arabicPeriod"/>
            </a:pPr>
            <a:r>
              <a:rPr lang="en-US" sz="1200" dirty="0" smtClean="0">
                <a:solidFill>
                  <a:srgbClr val="0000FF"/>
                </a:solidFill>
                <a:latin typeface="Courier New"/>
              </a:rPr>
              <a:t>&lt;/</a:t>
            </a:r>
            <a:r>
              <a:rPr lang="en-US" sz="1200" dirty="0" smtClean="0">
                <a:solidFill>
                  <a:srgbClr val="A31515"/>
                </a:solidFill>
                <a:latin typeface="Courier New"/>
              </a:rPr>
              <a:t>script</a:t>
            </a:r>
            <a:r>
              <a:rPr lang="en-US" sz="1200" dirty="0" smtClean="0">
                <a:solidFill>
                  <a:srgbClr val="0000FF"/>
                </a:solidFill>
                <a:latin typeface="Courier New"/>
              </a:rPr>
              <a:t>&gt;</a:t>
            </a:r>
          </a:p>
          <a:p>
            <a:pPr marL="514350" indent="-514350">
              <a:buFont typeface="+mj-lt"/>
              <a:buAutoNum type="arabicPeriod"/>
            </a:pPr>
            <a:r>
              <a:rPr lang="en-US" sz="1200" dirty="0" smtClean="0">
                <a:solidFill>
                  <a:srgbClr val="0000FF"/>
                </a:solidFill>
                <a:latin typeface="Courier New"/>
              </a:rPr>
              <a:t>&lt;</a:t>
            </a:r>
            <a:r>
              <a:rPr lang="en-US" sz="1200" dirty="0" smtClean="0">
                <a:solidFill>
                  <a:srgbClr val="A31515"/>
                </a:solidFill>
                <a:latin typeface="Courier New"/>
              </a:rPr>
              <a:t>div</a:t>
            </a:r>
            <a:r>
              <a:rPr lang="en-US" sz="1200" dirty="0" smtClean="0">
                <a:solidFill>
                  <a:srgbClr val="0000FF"/>
                </a:solidFill>
                <a:latin typeface="Courier New"/>
              </a:rPr>
              <a:t>&gt;&lt;</a:t>
            </a:r>
            <a:r>
              <a:rPr lang="en-US" sz="1200" dirty="0" smtClean="0">
                <a:solidFill>
                  <a:srgbClr val="A31515"/>
                </a:solidFill>
                <a:latin typeface="Courier New"/>
              </a:rPr>
              <a:t>a </a:t>
            </a:r>
            <a:r>
              <a:rPr lang="en-US" sz="1200" dirty="0" smtClean="0">
                <a:solidFill>
                  <a:srgbClr val="FF0000"/>
                </a:solidFill>
                <a:latin typeface="Courier New"/>
              </a:rPr>
              <a:t>id</a:t>
            </a:r>
            <a:r>
              <a:rPr lang="en-US" sz="1200" dirty="0" smtClean="0">
                <a:solidFill>
                  <a:srgbClr val="000000"/>
                </a:solidFill>
                <a:latin typeface="Courier New"/>
              </a:rPr>
              <a:t>="</a:t>
            </a:r>
            <a:r>
              <a:rPr lang="en-US" sz="1200" dirty="0" err="1" smtClean="0">
                <a:solidFill>
                  <a:srgbClr val="0000FF"/>
                </a:solidFill>
                <a:latin typeface="Courier New"/>
              </a:rPr>
              <a:t>showHide</a:t>
            </a:r>
            <a:r>
              <a:rPr lang="en-US" sz="1200" dirty="0" smtClean="0">
                <a:solidFill>
                  <a:srgbClr val="000000"/>
                </a:solidFill>
                <a:latin typeface="Courier New"/>
              </a:rPr>
              <a:t>" </a:t>
            </a:r>
            <a:r>
              <a:rPr lang="en-US" sz="1200" dirty="0" err="1" smtClean="0">
                <a:solidFill>
                  <a:srgbClr val="FF0000"/>
                </a:solidFill>
                <a:latin typeface="Courier New"/>
              </a:rPr>
              <a:t>href</a:t>
            </a:r>
            <a:r>
              <a:rPr lang="en-US" sz="1200" dirty="0" smtClean="0">
                <a:solidFill>
                  <a:srgbClr val="000000"/>
                </a:solidFill>
                <a:latin typeface="Courier New"/>
              </a:rPr>
              <a:t>="</a:t>
            </a:r>
            <a:r>
              <a:rPr lang="en-US" sz="1200" dirty="0" err="1" smtClean="0">
                <a:solidFill>
                  <a:srgbClr val="0000FF"/>
                </a:solidFill>
                <a:latin typeface="Courier New"/>
              </a:rPr>
              <a:t>javascript:showExample</a:t>
            </a:r>
            <a:r>
              <a:rPr lang="en-US" sz="1200" dirty="0" smtClean="0">
                <a:solidFill>
                  <a:srgbClr val="0000FF"/>
                </a:solidFill>
                <a:latin typeface="Courier New"/>
              </a:rPr>
              <a:t>();</a:t>
            </a:r>
            <a:r>
              <a:rPr lang="en-US" sz="1200" dirty="0" smtClean="0">
                <a:solidFill>
                  <a:srgbClr val="000000"/>
                </a:solidFill>
                <a:latin typeface="Courier New"/>
              </a:rPr>
              <a:t>"</a:t>
            </a:r>
            <a:r>
              <a:rPr lang="en-US" sz="1200" dirty="0" smtClean="0">
                <a:solidFill>
                  <a:srgbClr val="0000FF"/>
                </a:solidFill>
                <a:latin typeface="Courier New"/>
              </a:rPr>
              <a:t>&gt;</a:t>
            </a:r>
            <a:r>
              <a:rPr lang="en-US" sz="1200" dirty="0" smtClean="0">
                <a:solidFill>
                  <a:srgbClr val="000000"/>
                </a:solidFill>
                <a:latin typeface="Courier New"/>
              </a:rPr>
              <a:t>Show example</a:t>
            </a:r>
            <a:r>
              <a:rPr lang="en-US" sz="1200" dirty="0" smtClean="0">
                <a:solidFill>
                  <a:srgbClr val="0000FF"/>
                </a:solidFill>
                <a:latin typeface="Courier New"/>
              </a:rPr>
              <a:t>&lt;/</a:t>
            </a:r>
            <a:r>
              <a:rPr lang="en-US" sz="1200" dirty="0" smtClean="0">
                <a:solidFill>
                  <a:srgbClr val="A31515"/>
                </a:solidFill>
                <a:latin typeface="Courier New"/>
              </a:rPr>
              <a:t>a</a:t>
            </a:r>
            <a:r>
              <a:rPr lang="en-US" sz="1200" dirty="0" smtClean="0">
                <a:solidFill>
                  <a:srgbClr val="0000FF"/>
                </a:solidFill>
                <a:latin typeface="Courier New"/>
              </a:rPr>
              <a:t>&gt;&lt;/</a:t>
            </a:r>
            <a:r>
              <a:rPr lang="en-US" sz="1200" dirty="0" smtClean="0">
                <a:solidFill>
                  <a:srgbClr val="A31515"/>
                </a:solidFill>
                <a:latin typeface="Courier New"/>
              </a:rPr>
              <a:t>div</a:t>
            </a:r>
            <a:r>
              <a:rPr lang="en-US" sz="1200" dirty="0" smtClean="0">
                <a:solidFill>
                  <a:srgbClr val="0000FF"/>
                </a:solidFill>
                <a:latin typeface="Courier New"/>
              </a:rPr>
              <a:t>&gt;</a:t>
            </a:r>
          </a:p>
          <a:p>
            <a:pPr marL="514350" indent="-514350">
              <a:buFont typeface="+mj-lt"/>
              <a:buAutoNum type="arabicPeriod"/>
            </a:pPr>
            <a:r>
              <a:rPr lang="en-US" sz="1200" dirty="0" smtClean="0">
                <a:solidFill>
                  <a:srgbClr val="0000FF"/>
                </a:solidFill>
                <a:latin typeface="Courier New"/>
              </a:rPr>
              <a:t>&lt;</a:t>
            </a:r>
            <a:r>
              <a:rPr lang="en-US" sz="1200" dirty="0" smtClean="0">
                <a:solidFill>
                  <a:srgbClr val="A31515"/>
                </a:solidFill>
                <a:latin typeface="Courier New"/>
              </a:rPr>
              <a:t>div </a:t>
            </a:r>
            <a:r>
              <a:rPr lang="en-US" sz="1200" dirty="0" smtClean="0">
                <a:solidFill>
                  <a:srgbClr val="FF0000"/>
                </a:solidFill>
                <a:latin typeface="Courier New"/>
              </a:rPr>
              <a:t>id</a:t>
            </a:r>
            <a:r>
              <a:rPr lang="en-US" sz="1200" dirty="0" smtClean="0">
                <a:solidFill>
                  <a:srgbClr val="000000"/>
                </a:solidFill>
                <a:latin typeface="Courier New"/>
              </a:rPr>
              <a:t>="</a:t>
            </a:r>
            <a:r>
              <a:rPr lang="en-US" sz="1200" dirty="0" smtClean="0">
                <a:solidFill>
                  <a:srgbClr val="0000FF"/>
                </a:solidFill>
                <a:latin typeface="Courier New"/>
              </a:rPr>
              <a:t>example</a:t>
            </a:r>
            <a:r>
              <a:rPr lang="en-US" sz="1200" dirty="0" smtClean="0">
                <a:solidFill>
                  <a:srgbClr val="000000"/>
                </a:solidFill>
                <a:latin typeface="Courier New"/>
              </a:rPr>
              <a:t>" </a:t>
            </a:r>
            <a:r>
              <a:rPr lang="en-US" sz="1200" dirty="0" smtClean="0">
                <a:solidFill>
                  <a:srgbClr val="FF0000"/>
                </a:solidFill>
                <a:latin typeface="Courier New"/>
              </a:rPr>
              <a:t>style</a:t>
            </a:r>
            <a:r>
              <a:rPr lang="en-US" sz="1200" dirty="0" smtClean="0">
                <a:solidFill>
                  <a:srgbClr val="000000"/>
                </a:solidFill>
                <a:latin typeface="Courier New"/>
              </a:rPr>
              <a:t>="</a:t>
            </a:r>
            <a:r>
              <a:rPr lang="en-US" sz="1200" dirty="0" err="1" smtClean="0">
                <a:solidFill>
                  <a:srgbClr val="A31515"/>
                </a:solidFill>
                <a:latin typeface="Courier New"/>
              </a:rPr>
              <a:t>display</a:t>
            </a:r>
            <a:r>
              <a:rPr lang="en-US" sz="1200" b="1" dirty="0" err="1" smtClean="0">
                <a:solidFill>
                  <a:srgbClr val="000000"/>
                </a:solidFill>
                <a:latin typeface="Courier New"/>
              </a:rPr>
              <a:t>:</a:t>
            </a:r>
            <a:r>
              <a:rPr lang="en-US" sz="1200" b="1" dirty="0" err="1" smtClean="0">
                <a:solidFill>
                  <a:srgbClr val="A31515"/>
                </a:solidFill>
                <a:latin typeface="Courier New"/>
              </a:rPr>
              <a:t>none</a:t>
            </a:r>
            <a:r>
              <a:rPr lang="en-US" sz="1200" b="1" dirty="0" smtClean="0">
                <a:solidFill>
                  <a:srgbClr val="000000"/>
                </a:solidFill>
                <a:latin typeface="Courier New"/>
              </a:rPr>
              <a:t>;"</a:t>
            </a:r>
            <a:r>
              <a:rPr lang="en-US" sz="1200" b="1" dirty="0" smtClean="0">
                <a:solidFill>
                  <a:srgbClr val="0000FF"/>
                </a:solidFill>
                <a:latin typeface="Courier New"/>
              </a:rPr>
              <a:t>&gt;</a:t>
            </a:r>
            <a:r>
              <a:rPr lang="en-US" sz="1200" b="1" dirty="0" smtClean="0">
                <a:solidFill>
                  <a:srgbClr val="000000"/>
                </a:solidFill>
                <a:latin typeface="Courier New"/>
              </a:rPr>
              <a:t>This is the example.</a:t>
            </a:r>
            <a:r>
              <a:rPr lang="en-US" sz="1200" b="1" dirty="0" smtClean="0">
                <a:solidFill>
                  <a:srgbClr val="0000FF"/>
                </a:solidFill>
                <a:latin typeface="Courier New"/>
              </a:rPr>
              <a:t>&lt;/</a:t>
            </a:r>
            <a:r>
              <a:rPr lang="en-US" sz="1200" b="1" dirty="0" smtClean="0">
                <a:solidFill>
                  <a:srgbClr val="A31515"/>
                </a:solidFill>
                <a:latin typeface="Courier New"/>
              </a:rPr>
              <a:t>div</a:t>
            </a:r>
            <a:r>
              <a:rPr lang="en-US" sz="1200" b="1" dirty="0" smtClean="0">
                <a:solidFill>
                  <a:srgbClr val="0000FF"/>
                </a:solidFill>
                <a:latin typeface="Courier New"/>
              </a:rPr>
              <a:t>&gt;</a:t>
            </a:r>
          </a:p>
          <a:p>
            <a:pPr marL="514350" indent="-514350">
              <a:buFont typeface="+mj-lt"/>
              <a:buAutoNum type="arabicPeriod"/>
            </a:pPr>
            <a:r>
              <a:rPr lang="en-US" sz="1200" dirty="0" smtClean="0">
                <a:solidFill>
                  <a:srgbClr val="0000FF"/>
                </a:solidFill>
                <a:latin typeface="Courier New"/>
              </a:rPr>
              <a:t>&lt;</a:t>
            </a:r>
            <a:r>
              <a:rPr lang="en-US" sz="1200" dirty="0" smtClean="0">
                <a:solidFill>
                  <a:srgbClr val="A31515"/>
                </a:solidFill>
                <a:latin typeface="Courier New"/>
              </a:rPr>
              <a:t>div </a:t>
            </a:r>
            <a:r>
              <a:rPr lang="en-US" sz="1200" dirty="0" smtClean="0">
                <a:solidFill>
                  <a:srgbClr val="FF0000"/>
                </a:solidFill>
                <a:latin typeface="Courier New"/>
              </a:rPr>
              <a:t>id</a:t>
            </a:r>
            <a:r>
              <a:rPr lang="en-US" sz="1200" dirty="0" smtClean="0">
                <a:solidFill>
                  <a:srgbClr val="000000"/>
                </a:solidFill>
                <a:latin typeface="Courier New"/>
              </a:rPr>
              <a:t>="</a:t>
            </a:r>
            <a:r>
              <a:rPr lang="en-US" sz="1200" dirty="0" err="1" smtClean="0">
                <a:solidFill>
                  <a:srgbClr val="0000FF"/>
                </a:solidFill>
                <a:latin typeface="Courier New"/>
              </a:rPr>
              <a:t>colorChange</a:t>
            </a:r>
            <a:r>
              <a:rPr lang="en-US" sz="1200" dirty="0" smtClean="0">
                <a:solidFill>
                  <a:srgbClr val="000000"/>
                </a:solidFill>
                <a:latin typeface="Courier New"/>
              </a:rPr>
              <a:t>" </a:t>
            </a:r>
          </a:p>
          <a:p>
            <a:pPr marL="514350" indent="-514350">
              <a:buFont typeface="+mj-lt"/>
              <a:buAutoNum type="arabicPeriod"/>
            </a:pPr>
            <a:r>
              <a:rPr lang="en-US" sz="1200" dirty="0" smtClean="0">
                <a:solidFill>
                  <a:srgbClr val="000000"/>
                </a:solidFill>
                <a:latin typeface="Courier New"/>
              </a:rPr>
              <a:t>    </a:t>
            </a:r>
            <a:r>
              <a:rPr lang="en-US" sz="1200" dirty="0" err="1" smtClean="0">
                <a:solidFill>
                  <a:srgbClr val="FF0000"/>
                </a:solidFill>
                <a:latin typeface="Courier New"/>
              </a:rPr>
              <a:t>onMouseOver</a:t>
            </a:r>
            <a:r>
              <a:rPr lang="en-US" sz="1200" dirty="0" smtClean="0">
                <a:solidFill>
                  <a:srgbClr val="000000"/>
                </a:solidFill>
                <a:latin typeface="Courier New"/>
              </a:rPr>
              <a:t>="</a:t>
            </a:r>
            <a:r>
              <a:rPr lang="en-US" sz="1200" b="1" dirty="0" err="1" smtClean="0">
                <a:solidFill>
                  <a:srgbClr val="0000C0"/>
                </a:solidFill>
                <a:latin typeface="Courier New"/>
              </a:rPr>
              <a:t>this</a:t>
            </a:r>
            <a:r>
              <a:rPr lang="en-US" sz="1200" b="1" dirty="0" err="1" smtClean="0">
                <a:solidFill>
                  <a:srgbClr val="5C5C5C"/>
                </a:solidFill>
                <a:latin typeface="Courier New"/>
              </a:rPr>
              <a:t>.</a:t>
            </a:r>
            <a:r>
              <a:rPr lang="en-US" sz="1200" b="1" dirty="0" err="1" smtClean="0">
                <a:solidFill>
                  <a:srgbClr val="000000"/>
                </a:solidFill>
                <a:latin typeface="Courier New"/>
              </a:rPr>
              <a:t>style</a:t>
            </a:r>
            <a:r>
              <a:rPr lang="en-US" sz="1200" b="1" dirty="0" err="1" smtClean="0">
                <a:solidFill>
                  <a:srgbClr val="5C5C5C"/>
                </a:solidFill>
                <a:latin typeface="Courier New"/>
              </a:rPr>
              <a:t>.</a:t>
            </a:r>
            <a:r>
              <a:rPr lang="en-US" sz="1200" b="1" dirty="0" err="1" smtClean="0">
                <a:solidFill>
                  <a:srgbClr val="000000"/>
                </a:solidFill>
                <a:latin typeface="Courier New"/>
              </a:rPr>
              <a:t>color</a:t>
            </a:r>
            <a:r>
              <a:rPr lang="en-US" sz="1200" b="1" dirty="0" smtClean="0">
                <a:solidFill>
                  <a:srgbClr val="5C5C5C"/>
                </a:solidFill>
                <a:latin typeface="Courier New"/>
              </a:rPr>
              <a:t>=</a:t>
            </a:r>
            <a:r>
              <a:rPr lang="en-US" sz="1200" b="1" dirty="0" smtClean="0">
                <a:solidFill>
                  <a:srgbClr val="005C00"/>
                </a:solidFill>
                <a:latin typeface="Courier New"/>
              </a:rPr>
              <a:t>'red'</a:t>
            </a:r>
            <a:r>
              <a:rPr lang="en-US" sz="1200" b="1" dirty="0" smtClean="0">
                <a:solidFill>
                  <a:srgbClr val="000000"/>
                </a:solidFill>
                <a:latin typeface="Courier New"/>
              </a:rPr>
              <a:t>“ </a:t>
            </a:r>
          </a:p>
          <a:p>
            <a:pPr marL="514350" indent="-514350">
              <a:buFont typeface="+mj-lt"/>
              <a:buAutoNum type="arabicPeriod"/>
            </a:pPr>
            <a:r>
              <a:rPr lang="en-US" sz="1200" b="1" dirty="0" smtClean="0">
                <a:solidFill>
                  <a:srgbClr val="000000"/>
                </a:solidFill>
                <a:latin typeface="Courier New"/>
              </a:rPr>
              <a:t>    </a:t>
            </a:r>
            <a:r>
              <a:rPr lang="en-US" sz="1200" b="1" dirty="0" err="1" smtClean="0">
                <a:solidFill>
                  <a:srgbClr val="FF0000"/>
                </a:solidFill>
                <a:latin typeface="Courier New"/>
              </a:rPr>
              <a:t>onMouseOut</a:t>
            </a:r>
            <a:r>
              <a:rPr lang="en-US" sz="1200" b="1" dirty="0" smtClean="0">
                <a:solidFill>
                  <a:srgbClr val="000000"/>
                </a:solidFill>
                <a:latin typeface="Courier New"/>
              </a:rPr>
              <a:t>="</a:t>
            </a:r>
            <a:r>
              <a:rPr lang="en-US" sz="1200" b="1" dirty="0" err="1" smtClean="0">
                <a:solidFill>
                  <a:srgbClr val="0000C0"/>
                </a:solidFill>
                <a:latin typeface="Courier New"/>
              </a:rPr>
              <a:t>this</a:t>
            </a:r>
            <a:r>
              <a:rPr lang="en-US" sz="1200" b="1" dirty="0" err="1" smtClean="0">
                <a:solidFill>
                  <a:srgbClr val="5C5C5C"/>
                </a:solidFill>
                <a:latin typeface="Courier New"/>
              </a:rPr>
              <a:t>.</a:t>
            </a:r>
            <a:r>
              <a:rPr lang="en-US" sz="1200" b="1" dirty="0" err="1" smtClean="0">
                <a:solidFill>
                  <a:srgbClr val="000000"/>
                </a:solidFill>
                <a:latin typeface="Courier New"/>
              </a:rPr>
              <a:t>style</a:t>
            </a:r>
            <a:r>
              <a:rPr lang="en-US" sz="1200" b="1" dirty="0" err="1" smtClean="0">
                <a:solidFill>
                  <a:srgbClr val="5C5C5C"/>
                </a:solidFill>
                <a:latin typeface="Courier New"/>
              </a:rPr>
              <a:t>.</a:t>
            </a:r>
            <a:r>
              <a:rPr lang="en-US" sz="1200" b="1" dirty="0" err="1" smtClean="0">
                <a:solidFill>
                  <a:srgbClr val="000000"/>
                </a:solidFill>
                <a:latin typeface="Courier New"/>
              </a:rPr>
              <a:t>color</a:t>
            </a:r>
            <a:r>
              <a:rPr lang="en-US" sz="1200" b="1" dirty="0" smtClean="0">
                <a:solidFill>
                  <a:srgbClr val="5C5C5C"/>
                </a:solidFill>
                <a:latin typeface="Courier New"/>
              </a:rPr>
              <a:t>=</a:t>
            </a:r>
            <a:r>
              <a:rPr lang="en-US" sz="1200" b="1" dirty="0" smtClean="0">
                <a:solidFill>
                  <a:srgbClr val="005C00"/>
                </a:solidFill>
                <a:latin typeface="Courier New"/>
              </a:rPr>
              <a:t>'black'</a:t>
            </a:r>
            <a:r>
              <a:rPr lang="en-US" sz="1200" b="1" dirty="0" smtClean="0">
                <a:solidFill>
                  <a:srgbClr val="000000"/>
                </a:solidFill>
                <a:latin typeface="Courier New"/>
              </a:rPr>
              <a:t>"</a:t>
            </a:r>
            <a:r>
              <a:rPr lang="en-US" sz="1200" b="1" dirty="0" smtClean="0">
                <a:solidFill>
                  <a:srgbClr val="0000FF"/>
                </a:solidFill>
                <a:latin typeface="Courier New"/>
              </a:rPr>
              <a:t>&gt;</a:t>
            </a:r>
          </a:p>
          <a:p>
            <a:pPr marL="514350" indent="-514350">
              <a:buFont typeface="+mj-lt"/>
              <a:buAutoNum type="arabicPeriod"/>
            </a:pPr>
            <a:r>
              <a:rPr lang="en-US" sz="1200" b="1" dirty="0" smtClean="0">
                <a:solidFill>
                  <a:srgbClr val="0000FF"/>
                </a:solidFill>
                <a:latin typeface="Courier New"/>
              </a:rPr>
              <a:t>    </a:t>
            </a:r>
            <a:r>
              <a:rPr lang="en-US" sz="1200" b="1" dirty="0" smtClean="0">
                <a:solidFill>
                  <a:srgbClr val="000000"/>
                </a:solidFill>
                <a:latin typeface="Courier New"/>
              </a:rPr>
              <a:t>Rollover to change color</a:t>
            </a:r>
          </a:p>
          <a:p>
            <a:pPr marL="514350" indent="-514350">
              <a:buFont typeface="+mj-lt"/>
              <a:buAutoNum type="arabicPeriod"/>
            </a:pPr>
            <a:r>
              <a:rPr lang="en-US" sz="1200" b="1" dirty="0" smtClean="0">
                <a:solidFill>
                  <a:srgbClr val="0000FF"/>
                </a:solidFill>
                <a:latin typeface="Courier New"/>
              </a:rPr>
              <a:t>&lt;/</a:t>
            </a:r>
            <a:r>
              <a:rPr lang="en-US" sz="1200" b="1" dirty="0" smtClean="0">
                <a:solidFill>
                  <a:srgbClr val="A31515"/>
                </a:solidFill>
                <a:latin typeface="Courier New"/>
              </a:rPr>
              <a:t>div</a:t>
            </a:r>
            <a:r>
              <a:rPr lang="en-US" sz="1200" b="1" dirty="0" smtClean="0">
                <a:solidFill>
                  <a:srgbClr val="0000FF"/>
                </a:solidFill>
                <a:latin typeface="Courier New"/>
              </a:rPr>
              <a:t>&gt;</a:t>
            </a:r>
            <a:r>
              <a:rPr lang="en-US" sz="1200" b="1" dirty="0" smtClean="0">
                <a:solidFill>
                  <a:srgbClr val="000000"/>
                </a:solidFill>
                <a:latin typeface="Courier New"/>
              </a:rPr>
              <a:t> </a:t>
            </a:r>
            <a:endParaRPr lang="en-US" sz="1200" dirty="0"/>
          </a:p>
        </p:txBody>
      </p:sp>
      <p:pic>
        <p:nvPicPr>
          <p:cNvPr id="5" name="Picture 4" descr="penn_fulllogo.gif"/>
          <p:cNvPicPr>
            <a:picLocks noChangeAspect="1"/>
          </p:cNvPicPr>
          <p:nvPr/>
        </p:nvPicPr>
        <p:blipFill>
          <a:blip r:embed="rId2" cstate="print"/>
          <a:stretch>
            <a:fillRect/>
          </a:stretch>
        </p:blipFill>
        <p:spPr>
          <a:xfrm>
            <a:off x="7162800" y="228600"/>
            <a:ext cx="1706880" cy="526733"/>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4. DHTML Accessible JavaScript</a:t>
            </a:r>
            <a:endParaRPr lang="en-US" dirty="0"/>
          </a:p>
        </p:txBody>
      </p:sp>
      <p:sp>
        <p:nvSpPr>
          <p:cNvPr id="3" name="Content Placeholder 2"/>
          <p:cNvSpPr>
            <a:spLocks noGrp="1"/>
          </p:cNvSpPr>
          <p:nvPr>
            <p:ph idx="1"/>
          </p:nvPr>
        </p:nvSpPr>
        <p:spPr>
          <a:xfrm>
            <a:off x="457200" y="1600200"/>
            <a:ext cx="8229600" cy="4876800"/>
          </a:xfrm>
        </p:spPr>
        <p:txBody>
          <a:bodyPr>
            <a:noAutofit/>
          </a:bodyPr>
          <a:lstStyle/>
          <a:p>
            <a:pPr marL="514350" indent="-514350">
              <a:buFont typeface="+mj-lt"/>
              <a:buAutoNum type="arabicPeriod"/>
            </a:pPr>
            <a:r>
              <a:rPr lang="en-US" sz="1200" dirty="0" smtClean="0">
                <a:solidFill>
                  <a:srgbClr val="0000FF"/>
                </a:solidFill>
                <a:highlight>
                  <a:srgbClr val="FFFFFF"/>
                </a:highlight>
                <a:latin typeface="Courier New"/>
              </a:rPr>
              <a:t>&lt;</a:t>
            </a:r>
            <a:r>
              <a:rPr lang="en-US" sz="1200" dirty="0" smtClean="0">
                <a:solidFill>
                  <a:srgbClr val="A31515"/>
                </a:solidFill>
                <a:highlight>
                  <a:srgbClr val="FFFFFF"/>
                </a:highlight>
                <a:latin typeface="Courier New"/>
              </a:rPr>
              <a:t>style </a:t>
            </a:r>
            <a:r>
              <a:rPr lang="en-US" sz="1200" dirty="0" smtClean="0">
                <a:solidFill>
                  <a:srgbClr val="FF0000"/>
                </a:solidFill>
                <a:highlight>
                  <a:srgbClr val="FFFFFF"/>
                </a:highlight>
                <a:latin typeface="Courier New"/>
              </a:rPr>
              <a:t>type</a:t>
            </a:r>
            <a:r>
              <a:rPr lang="en-US" sz="1200" dirty="0" smtClean="0">
                <a:solidFill>
                  <a:srgbClr val="000000"/>
                </a:solidFill>
                <a:highlight>
                  <a:srgbClr val="FFFFFF"/>
                </a:highlight>
                <a:latin typeface="Courier New"/>
              </a:rPr>
              <a:t>="</a:t>
            </a:r>
            <a:r>
              <a:rPr lang="en-US" sz="1200" dirty="0" smtClean="0">
                <a:solidFill>
                  <a:srgbClr val="0000FF"/>
                </a:solidFill>
                <a:highlight>
                  <a:srgbClr val="FFFFFF"/>
                </a:highlight>
                <a:latin typeface="Courier New"/>
              </a:rPr>
              <a:t>text/</a:t>
            </a:r>
            <a:r>
              <a:rPr lang="en-US" sz="1200" dirty="0" err="1" smtClean="0">
                <a:solidFill>
                  <a:srgbClr val="0000FF"/>
                </a:solidFill>
                <a:highlight>
                  <a:srgbClr val="FFFFFF"/>
                </a:highlight>
                <a:latin typeface="Courier New"/>
              </a:rPr>
              <a:t>css</a:t>
            </a:r>
            <a:r>
              <a:rPr lang="en-US" sz="1200" dirty="0" smtClean="0">
                <a:solidFill>
                  <a:srgbClr val="000000"/>
                </a:solidFill>
                <a:highlight>
                  <a:srgbClr val="FFFFFF"/>
                </a:highlight>
                <a:latin typeface="Courier New"/>
              </a:rPr>
              <a:t>"</a:t>
            </a:r>
            <a:r>
              <a:rPr lang="en-US" sz="1200" dirty="0" smtClean="0">
                <a:solidFill>
                  <a:srgbClr val="0000FF"/>
                </a:solidFill>
                <a:highlight>
                  <a:srgbClr val="FFFFFF"/>
                </a:highlight>
                <a:latin typeface="Courier New"/>
              </a:rPr>
              <a:t>&gt;</a:t>
            </a:r>
            <a:r>
              <a:rPr lang="en-US" sz="1200" dirty="0" smtClean="0">
                <a:solidFill>
                  <a:srgbClr val="DE0000"/>
                </a:solidFill>
                <a:highlight>
                  <a:srgbClr val="FFFFFF"/>
                </a:highlight>
                <a:latin typeface="Courier New"/>
              </a:rPr>
              <a:t>##</a:t>
            </a:r>
            <a:r>
              <a:rPr lang="en-US" sz="1200" dirty="0" err="1" smtClean="0">
                <a:solidFill>
                  <a:srgbClr val="DE0000"/>
                </a:solidFill>
                <a:highlight>
                  <a:srgbClr val="FFFFFF"/>
                </a:highlight>
                <a:latin typeface="Courier New"/>
              </a:rPr>
              <a:t>colorChange:hover</a:t>
            </a:r>
            <a:r>
              <a:rPr lang="en-US" sz="1200" dirty="0" smtClean="0">
                <a:solidFill>
                  <a:srgbClr val="DE0000"/>
                </a:solidFill>
                <a:highlight>
                  <a:srgbClr val="FFFFFF"/>
                </a:highlight>
                <a:latin typeface="Courier New"/>
              </a:rPr>
              <a:t> </a:t>
            </a:r>
            <a:r>
              <a:rPr lang="en-US" sz="1200" b="1" dirty="0" smtClean="0">
                <a:solidFill>
                  <a:srgbClr val="000000"/>
                </a:solidFill>
                <a:highlight>
                  <a:srgbClr val="FFFFFF"/>
                </a:highlight>
                <a:latin typeface="Courier New"/>
              </a:rPr>
              <a:t>{ </a:t>
            </a:r>
            <a:r>
              <a:rPr lang="en-US" sz="1200" b="1" dirty="0" smtClean="0">
                <a:solidFill>
                  <a:srgbClr val="A31515"/>
                </a:solidFill>
                <a:highlight>
                  <a:srgbClr val="FFFFFF"/>
                </a:highlight>
                <a:latin typeface="Courier New"/>
              </a:rPr>
              <a:t>color</a:t>
            </a:r>
            <a:r>
              <a:rPr lang="en-US" sz="1200" b="1" dirty="0" smtClean="0">
                <a:solidFill>
                  <a:srgbClr val="000000"/>
                </a:solidFill>
                <a:highlight>
                  <a:srgbClr val="FFFFFF"/>
                </a:highlight>
                <a:latin typeface="Courier New"/>
              </a:rPr>
              <a:t>: </a:t>
            </a:r>
            <a:r>
              <a:rPr lang="en-US" sz="1200" b="1" dirty="0" smtClean="0">
                <a:solidFill>
                  <a:srgbClr val="0000FF"/>
                </a:solidFill>
                <a:highlight>
                  <a:srgbClr val="FFFFFF"/>
                </a:highlight>
                <a:latin typeface="Courier New"/>
              </a:rPr>
              <a:t>red</a:t>
            </a:r>
            <a:r>
              <a:rPr lang="en-US" sz="1200" b="1" dirty="0" smtClean="0">
                <a:solidFill>
                  <a:srgbClr val="000000"/>
                </a:solidFill>
                <a:highlight>
                  <a:srgbClr val="FFFFFF"/>
                </a:highlight>
                <a:latin typeface="Courier New"/>
              </a:rPr>
              <a:t>; }</a:t>
            </a:r>
            <a:r>
              <a:rPr lang="en-US" sz="1200" b="1" dirty="0" smtClean="0">
                <a:solidFill>
                  <a:srgbClr val="0000FF"/>
                </a:solidFill>
                <a:highlight>
                  <a:srgbClr val="FFFFFF"/>
                </a:highlight>
                <a:latin typeface="Courier New"/>
              </a:rPr>
              <a:t>&lt;/</a:t>
            </a:r>
            <a:r>
              <a:rPr lang="en-US" sz="1200" b="1" dirty="0" smtClean="0">
                <a:solidFill>
                  <a:srgbClr val="A31515"/>
                </a:solidFill>
                <a:highlight>
                  <a:srgbClr val="FFFFFF"/>
                </a:highlight>
                <a:latin typeface="Courier New"/>
              </a:rPr>
              <a:t>style</a:t>
            </a:r>
            <a:r>
              <a:rPr lang="en-US" sz="1200" b="1" dirty="0" smtClean="0">
                <a:solidFill>
                  <a:srgbClr val="0000FF"/>
                </a:solidFill>
                <a:highlight>
                  <a:srgbClr val="FFFFFF"/>
                </a:highlight>
                <a:latin typeface="Courier New"/>
              </a:rPr>
              <a:t>&gt;</a:t>
            </a:r>
          </a:p>
          <a:p>
            <a:pPr marL="514350" indent="-514350">
              <a:buFont typeface="+mj-lt"/>
              <a:buAutoNum type="arabicPeriod"/>
            </a:pPr>
            <a:r>
              <a:rPr lang="en-US" sz="1200" dirty="0" smtClean="0">
                <a:solidFill>
                  <a:srgbClr val="0000FF"/>
                </a:solidFill>
                <a:highlight>
                  <a:srgbClr val="FFFFFF"/>
                </a:highlight>
                <a:latin typeface="Courier New"/>
              </a:rPr>
              <a:t>&lt;</a:t>
            </a:r>
            <a:r>
              <a:rPr lang="en-US" sz="1200" dirty="0" smtClean="0">
                <a:solidFill>
                  <a:srgbClr val="A31515"/>
                </a:solidFill>
                <a:highlight>
                  <a:srgbClr val="FFFFFF"/>
                </a:highlight>
                <a:latin typeface="Courier New"/>
              </a:rPr>
              <a:t>script </a:t>
            </a:r>
            <a:r>
              <a:rPr lang="en-US" sz="1200" dirty="0" smtClean="0">
                <a:solidFill>
                  <a:srgbClr val="FF0000"/>
                </a:solidFill>
                <a:highlight>
                  <a:srgbClr val="FFFFFF"/>
                </a:highlight>
                <a:latin typeface="Courier New"/>
              </a:rPr>
              <a:t>type</a:t>
            </a:r>
            <a:r>
              <a:rPr lang="en-US" sz="1200" dirty="0" smtClean="0">
                <a:solidFill>
                  <a:srgbClr val="000000"/>
                </a:solidFill>
                <a:highlight>
                  <a:srgbClr val="FFFFFF"/>
                </a:highlight>
                <a:latin typeface="Courier New"/>
              </a:rPr>
              <a:t>="</a:t>
            </a:r>
            <a:r>
              <a:rPr lang="en-US" sz="1200" dirty="0" smtClean="0">
                <a:solidFill>
                  <a:srgbClr val="0000FF"/>
                </a:solidFill>
                <a:highlight>
                  <a:srgbClr val="FFFFFF"/>
                </a:highlight>
                <a:latin typeface="Courier New"/>
              </a:rPr>
              <a:t>text/</a:t>
            </a:r>
            <a:r>
              <a:rPr lang="en-US" sz="1200" dirty="0" err="1" smtClean="0">
                <a:solidFill>
                  <a:srgbClr val="0000FF"/>
                </a:solidFill>
                <a:highlight>
                  <a:srgbClr val="FFFFFF"/>
                </a:highlight>
                <a:latin typeface="Courier New"/>
              </a:rPr>
              <a:t>javascript</a:t>
            </a:r>
            <a:r>
              <a:rPr lang="en-US" sz="1200" dirty="0" smtClean="0">
                <a:solidFill>
                  <a:srgbClr val="000000"/>
                </a:solidFill>
                <a:highlight>
                  <a:srgbClr val="FFFFFF"/>
                </a:highlight>
                <a:latin typeface="Courier New"/>
              </a:rPr>
              <a:t>"</a:t>
            </a:r>
            <a:r>
              <a:rPr lang="en-US" sz="1200" dirty="0" smtClean="0">
                <a:solidFill>
                  <a:srgbClr val="0000FF"/>
                </a:solidFill>
                <a:highlight>
                  <a:srgbClr val="FFFFFF"/>
                </a:highlight>
                <a:latin typeface="Courier New"/>
              </a:rPr>
              <a:t>&gt;</a:t>
            </a:r>
          </a:p>
          <a:p>
            <a:pPr marL="514350" indent="-514350">
              <a:buFont typeface="+mj-lt"/>
              <a:buAutoNum type="arabicPeriod"/>
            </a:pPr>
            <a:r>
              <a:rPr lang="en-US" sz="1200" b="1" dirty="0" smtClean="0">
                <a:solidFill>
                  <a:srgbClr val="0000C0"/>
                </a:solidFill>
                <a:highlight>
                  <a:srgbClr val="FFFFFF"/>
                </a:highlight>
                <a:latin typeface="Courier New"/>
              </a:rPr>
              <a:t>    function </a:t>
            </a:r>
            <a:r>
              <a:rPr lang="en-US" sz="1200" b="1" dirty="0" smtClean="0">
                <a:solidFill>
                  <a:srgbClr val="000000"/>
                </a:solidFill>
                <a:highlight>
                  <a:srgbClr val="FFFFFF"/>
                </a:highlight>
                <a:latin typeface="Courier New"/>
              </a:rPr>
              <a:t>showExample2</a:t>
            </a:r>
            <a:r>
              <a:rPr lang="en-US" sz="1200" b="1" dirty="0" smtClean="0">
                <a:solidFill>
                  <a:srgbClr val="5C5C5C"/>
                </a:solidFill>
                <a:highlight>
                  <a:srgbClr val="FFFFFF"/>
                </a:highlight>
                <a:latin typeface="Courier New"/>
              </a:rPr>
              <a:t>() {</a:t>
            </a:r>
          </a:p>
          <a:p>
            <a:pPr marL="514350" indent="-514350">
              <a:buFont typeface="+mj-lt"/>
              <a:buAutoNum type="arabicPeriod"/>
            </a:pPr>
            <a:r>
              <a:rPr lang="en-US" sz="1200" dirty="0" smtClean="0">
                <a:solidFill>
                  <a:srgbClr val="000000"/>
                </a:solidFill>
                <a:highlight>
                  <a:srgbClr val="FFFFFF"/>
                </a:highlight>
                <a:latin typeface="Courier New"/>
              </a:rPr>
              <a:t>        d </a:t>
            </a:r>
            <a:r>
              <a:rPr lang="en-US" sz="1200" dirty="0" smtClean="0">
                <a:solidFill>
                  <a:srgbClr val="5C5C5C"/>
                </a:solidFill>
                <a:highlight>
                  <a:srgbClr val="FFFFFF"/>
                </a:highlight>
                <a:latin typeface="Courier New"/>
              </a:rPr>
              <a:t>= </a:t>
            </a:r>
            <a:r>
              <a:rPr lang="en-US" sz="1200" dirty="0" err="1" smtClean="0">
                <a:solidFill>
                  <a:srgbClr val="000000"/>
                </a:solidFill>
                <a:highlight>
                  <a:srgbClr val="FFFFFF"/>
                </a:highlight>
                <a:latin typeface="Courier New"/>
              </a:rPr>
              <a:t>document</a:t>
            </a:r>
            <a:r>
              <a:rPr lang="en-US" sz="1200" dirty="0" err="1" smtClean="0">
                <a:solidFill>
                  <a:srgbClr val="5C5C5C"/>
                </a:solidFill>
                <a:highlight>
                  <a:srgbClr val="FFFFFF"/>
                </a:highlight>
                <a:latin typeface="Courier New"/>
              </a:rPr>
              <a:t>.</a:t>
            </a:r>
            <a:r>
              <a:rPr lang="en-US" sz="1200" dirty="0" err="1" smtClean="0">
                <a:solidFill>
                  <a:srgbClr val="000000"/>
                </a:solidFill>
                <a:highlight>
                  <a:srgbClr val="FFFFFF"/>
                </a:highlight>
                <a:latin typeface="Courier New"/>
              </a:rPr>
              <a:t>getElementById</a:t>
            </a:r>
            <a:r>
              <a:rPr lang="en-US" sz="1200" dirty="0" smtClean="0">
                <a:solidFill>
                  <a:srgbClr val="5C5C5C"/>
                </a:solidFill>
                <a:highlight>
                  <a:srgbClr val="FFFFFF"/>
                </a:highlight>
                <a:latin typeface="Courier New"/>
              </a:rPr>
              <a:t>(</a:t>
            </a:r>
            <a:r>
              <a:rPr lang="en-US" sz="1200" dirty="0" smtClean="0">
                <a:solidFill>
                  <a:srgbClr val="005C00"/>
                </a:solidFill>
                <a:highlight>
                  <a:srgbClr val="FFFFFF"/>
                </a:highlight>
                <a:latin typeface="Courier New"/>
              </a:rPr>
              <a:t>"showHide2"</a:t>
            </a:r>
            <a:r>
              <a:rPr lang="en-US" sz="1200" dirty="0" smtClean="0">
                <a:solidFill>
                  <a:srgbClr val="5C5C5C"/>
                </a:solidFill>
                <a:highlight>
                  <a:srgbClr val="FFFFFF"/>
                </a:highlight>
                <a:latin typeface="Courier New"/>
              </a:rPr>
              <a:t>);</a:t>
            </a:r>
          </a:p>
          <a:p>
            <a:pPr marL="514350" indent="-514350">
              <a:buFont typeface="+mj-lt"/>
              <a:buAutoNum type="arabicPeriod"/>
            </a:pPr>
            <a:r>
              <a:rPr lang="en-US" sz="1200" dirty="0" smtClean="0">
                <a:solidFill>
                  <a:srgbClr val="000000"/>
                </a:solidFill>
                <a:highlight>
                  <a:srgbClr val="FFFFFF"/>
                </a:highlight>
                <a:latin typeface="Courier New"/>
              </a:rPr>
              <a:t>        e </a:t>
            </a:r>
            <a:r>
              <a:rPr lang="en-US" sz="1200" dirty="0" smtClean="0">
                <a:solidFill>
                  <a:srgbClr val="5C5C5C"/>
                </a:solidFill>
                <a:highlight>
                  <a:srgbClr val="FFFFFF"/>
                </a:highlight>
                <a:latin typeface="Courier New"/>
              </a:rPr>
              <a:t>= </a:t>
            </a:r>
            <a:r>
              <a:rPr lang="en-US" sz="1200" dirty="0" err="1" smtClean="0">
                <a:solidFill>
                  <a:srgbClr val="000000"/>
                </a:solidFill>
                <a:highlight>
                  <a:srgbClr val="FFFFFF"/>
                </a:highlight>
                <a:latin typeface="Courier New"/>
              </a:rPr>
              <a:t>document</a:t>
            </a:r>
            <a:r>
              <a:rPr lang="en-US" sz="1200" dirty="0" err="1" smtClean="0">
                <a:solidFill>
                  <a:srgbClr val="5C5C5C"/>
                </a:solidFill>
                <a:highlight>
                  <a:srgbClr val="FFFFFF"/>
                </a:highlight>
                <a:latin typeface="Courier New"/>
              </a:rPr>
              <a:t>.</a:t>
            </a:r>
            <a:r>
              <a:rPr lang="en-US" sz="1200" dirty="0" err="1" smtClean="0">
                <a:solidFill>
                  <a:srgbClr val="000000"/>
                </a:solidFill>
                <a:highlight>
                  <a:srgbClr val="FFFFFF"/>
                </a:highlight>
                <a:latin typeface="Courier New"/>
              </a:rPr>
              <a:t>getElementById</a:t>
            </a:r>
            <a:r>
              <a:rPr lang="en-US" sz="1200" dirty="0" smtClean="0">
                <a:solidFill>
                  <a:srgbClr val="5C5C5C"/>
                </a:solidFill>
                <a:highlight>
                  <a:srgbClr val="FFFFFF"/>
                </a:highlight>
                <a:latin typeface="Courier New"/>
              </a:rPr>
              <a:t>(</a:t>
            </a:r>
            <a:r>
              <a:rPr lang="en-US" sz="1200" dirty="0" smtClean="0">
                <a:solidFill>
                  <a:srgbClr val="005C00"/>
                </a:solidFill>
                <a:highlight>
                  <a:srgbClr val="FFFFFF"/>
                </a:highlight>
                <a:latin typeface="Courier New"/>
              </a:rPr>
              <a:t>"example2"</a:t>
            </a:r>
            <a:r>
              <a:rPr lang="en-US" sz="1200" dirty="0" smtClean="0">
                <a:solidFill>
                  <a:srgbClr val="5C5C5C"/>
                </a:solidFill>
                <a:highlight>
                  <a:srgbClr val="FFFFFF"/>
                </a:highlight>
                <a:latin typeface="Courier New"/>
              </a:rPr>
              <a:t>);</a:t>
            </a:r>
          </a:p>
          <a:p>
            <a:pPr marL="514350" indent="-514350">
              <a:buFont typeface="+mj-lt"/>
              <a:buAutoNum type="arabicPeriod"/>
            </a:pPr>
            <a:r>
              <a:rPr lang="en-US" sz="1200" b="1" dirty="0" smtClean="0">
                <a:solidFill>
                  <a:srgbClr val="0000C0"/>
                </a:solidFill>
                <a:highlight>
                  <a:srgbClr val="FFFFFF"/>
                </a:highlight>
                <a:latin typeface="Courier New"/>
              </a:rPr>
              <a:t>        if </a:t>
            </a:r>
            <a:r>
              <a:rPr lang="en-US" sz="1200" b="1" dirty="0" smtClean="0">
                <a:solidFill>
                  <a:srgbClr val="5C5C5C"/>
                </a:solidFill>
                <a:highlight>
                  <a:srgbClr val="FFFFFF"/>
                </a:highlight>
                <a:latin typeface="Courier New"/>
              </a:rPr>
              <a:t>(</a:t>
            </a:r>
            <a:r>
              <a:rPr lang="en-US" sz="1200" b="1" dirty="0" err="1" smtClean="0">
                <a:solidFill>
                  <a:srgbClr val="000000"/>
                </a:solidFill>
                <a:highlight>
                  <a:srgbClr val="FFFFFF"/>
                </a:highlight>
                <a:latin typeface="Courier New"/>
              </a:rPr>
              <a:t>e</a:t>
            </a:r>
            <a:r>
              <a:rPr lang="en-US" sz="1200" b="1" dirty="0" err="1" smtClean="0">
                <a:solidFill>
                  <a:srgbClr val="5C5C5C"/>
                </a:solidFill>
                <a:highlight>
                  <a:srgbClr val="FFFFFF"/>
                </a:highlight>
                <a:latin typeface="Courier New"/>
              </a:rPr>
              <a:t>.</a:t>
            </a:r>
            <a:r>
              <a:rPr lang="en-US" sz="1200" b="1" dirty="0" err="1" smtClean="0">
                <a:solidFill>
                  <a:srgbClr val="000000"/>
                </a:solidFill>
                <a:highlight>
                  <a:srgbClr val="FFFFFF"/>
                </a:highlight>
                <a:latin typeface="Courier New"/>
              </a:rPr>
              <a:t>style</a:t>
            </a:r>
            <a:r>
              <a:rPr lang="en-US" sz="1200" b="1" dirty="0" err="1" smtClean="0">
                <a:solidFill>
                  <a:srgbClr val="5C5C5C"/>
                </a:solidFill>
                <a:highlight>
                  <a:srgbClr val="FFFFFF"/>
                </a:highlight>
                <a:latin typeface="Courier New"/>
              </a:rPr>
              <a:t>.</a:t>
            </a:r>
            <a:r>
              <a:rPr lang="en-US" sz="1200" b="1" dirty="0" err="1" smtClean="0">
                <a:solidFill>
                  <a:srgbClr val="000000"/>
                </a:solidFill>
                <a:highlight>
                  <a:srgbClr val="FFFFFF"/>
                </a:highlight>
                <a:latin typeface="Courier New"/>
              </a:rPr>
              <a:t>display</a:t>
            </a:r>
            <a:r>
              <a:rPr lang="en-US" sz="1200" b="1" dirty="0" smtClean="0">
                <a:solidFill>
                  <a:srgbClr val="000000"/>
                </a:solidFill>
                <a:highlight>
                  <a:srgbClr val="FFFFFF"/>
                </a:highlight>
                <a:latin typeface="Courier New"/>
              </a:rPr>
              <a:t> </a:t>
            </a:r>
            <a:r>
              <a:rPr lang="en-US" sz="1200" b="1" dirty="0" smtClean="0">
                <a:solidFill>
                  <a:srgbClr val="5C5C5C"/>
                </a:solidFill>
                <a:highlight>
                  <a:srgbClr val="FFFFFF"/>
                </a:highlight>
                <a:latin typeface="Courier New"/>
              </a:rPr>
              <a:t>== </a:t>
            </a:r>
            <a:r>
              <a:rPr lang="en-US" sz="1200" b="1" dirty="0" smtClean="0">
                <a:solidFill>
                  <a:srgbClr val="005C00"/>
                </a:solidFill>
                <a:highlight>
                  <a:srgbClr val="FFFFFF"/>
                </a:highlight>
                <a:latin typeface="Courier New"/>
              </a:rPr>
              <a:t>'none'</a:t>
            </a:r>
            <a:r>
              <a:rPr lang="en-US" sz="1200" b="1" dirty="0" smtClean="0">
                <a:solidFill>
                  <a:srgbClr val="5C5C5C"/>
                </a:solidFill>
                <a:highlight>
                  <a:srgbClr val="FFFFFF"/>
                </a:highlight>
                <a:latin typeface="Courier New"/>
              </a:rPr>
              <a:t>) {</a:t>
            </a:r>
          </a:p>
          <a:p>
            <a:pPr marL="514350" indent="-514350">
              <a:buFont typeface="+mj-lt"/>
              <a:buAutoNum type="arabicPeriod"/>
            </a:pPr>
            <a:r>
              <a:rPr lang="en-US" sz="1200" dirty="0" smtClean="0">
                <a:solidFill>
                  <a:srgbClr val="000000"/>
                </a:solidFill>
                <a:highlight>
                  <a:srgbClr val="FFFFFF"/>
                </a:highlight>
                <a:latin typeface="Courier New"/>
              </a:rPr>
              <a:t>            </a:t>
            </a:r>
            <a:r>
              <a:rPr lang="en-US" sz="1200" dirty="0" err="1" smtClean="0">
                <a:solidFill>
                  <a:srgbClr val="000000"/>
                </a:solidFill>
                <a:highlight>
                  <a:srgbClr val="FFFFFF"/>
                </a:highlight>
                <a:latin typeface="Courier New"/>
              </a:rPr>
              <a:t>e</a:t>
            </a:r>
            <a:r>
              <a:rPr lang="en-US" sz="1200" dirty="0" err="1" smtClean="0">
                <a:solidFill>
                  <a:srgbClr val="5C5C5C"/>
                </a:solidFill>
                <a:highlight>
                  <a:srgbClr val="FFFFFF"/>
                </a:highlight>
                <a:latin typeface="Courier New"/>
              </a:rPr>
              <a:t>.</a:t>
            </a:r>
            <a:r>
              <a:rPr lang="en-US" sz="1200" dirty="0" err="1" smtClean="0">
                <a:solidFill>
                  <a:srgbClr val="000000"/>
                </a:solidFill>
                <a:highlight>
                  <a:srgbClr val="FFFFFF"/>
                </a:highlight>
                <a:latin typeface="Courier New"/>
              </a:rPr>
              <a:t>style</a:t>
            </a:r>
            <a:r>
              <a:rPr lang="en-US" sz="1200" dirty="0" err="1" smtClean="0">
                <a:solidFill>
                  <a:srgbClr val="5C5C5C"/>
                </a:solidFill>
                <a:highlight>
                  <a:srgbClr val="FFFFFF"/>
                </a:highlight>
                <a:latin typeface="Courier New"/>
              </a:rPr>
              <a:t>.</a:t>
            </a:r>
            <a:r>
              <a:rPr lang="en-US" sz="1200" dirty="0" err="1" smtClean="0">
                <a:solidFill>
                  <a:srgbClr val="000000"/>
                </a:solidFill>
                <a:highlight>
                  <a:srgbClr val="FFFFFF"/>
                </a:highlight>
                <a:latin typeface="Courier New"/>
              </a:rPr>
              <a:t>display</a:t>
            </a:r>
            <a:r>
              <a:rPr lang="en-US" sz="1200" dirty="0" smtClean="0">
                <a:solidFill>
                  <a:srgbClr val="000000"/>
                </a:solidFill>
                <a:highlight>
                  <a:srgbClr val="FFFFFF"/>
                </a:highlight>
                <a:latin typeface="Courier New"/>
              </a:rPr>
              <a:t> </a:t>
            </a:r>
            <a:r>
              <a:rPr lang="en-US" sz="1200" dirty="0" smtClean="0">
                <a:solidFill>
                  <a:srgbClr val="5C5C5C"/>
                </a:solidFill>
                <a:highlight>
                  <a:srgbClr val="FFFFFF"/>
                </a:highlight>
                <a:latin typeface="Courier New"/>
              </a:rPr>
              <a:t>= </a:t>
            </a:r>
            <a:r>
              <a:rPr lang="en-US" sz="1200" dirty="0" smtClean="0">
                <a:solidFill>
                  <a:srgbClr val="005C00"/>
                </a:solidFill>
                <a:highlight>
                  <a:srgbClr val="FFFFFF"/>
                </a:highlight>
                <a:latin typeface="Courier New"/>
              </a:rPr>
              <a:t>'block'</a:t>
            </a:r>
            <a:r>
              <a:rPr lang="en-US" sz="1200" dirty="0" smtClean="0">
                <a:solidFill>
                  <a:srgbClr val="5C5C5C"/>
                </a:solidFill>
                <a:highlight>
                  <a:srgbClr val="FFFFFF"/>
                </a:highlight>
                <a:latin typeface="Courier New"/>
              </a:rPr>
              <a:t>;</a:t>
            </a:r>
          </a:p>
          <a:p>
            <a:pPr marL="514350" indent="-514350">
              <a:buFont typeface="+mj-lt"/>
              <a:buAutoNum type="arabicPeriod"/>
            </a:pPr>
            <a:r>
              <a:rPr lang="en-US" sz="1200" dirty="0" smtClean="0">
                <a:solidFill>
                  <a:srgbClr val="000000"/>
                </a:solidFill>
                <a:highlight>
                  <a:srgbClr val="FFFFFF"/>
                </a:highlight>
                <a:latin typeface="Courier New"/>
              </a:rPr>
              <a:t>            </a:t>
            </a:r>
            <a:r>
              <a:rPr lang="en-US" sz="1200" dirty="0" err="1" smtClean="0">
                <a:solidFill>
                  <a:srgbClr val="000000"/>
                </a:solidFill>
                <a:highlight>
                  <a:srgbClr val="FFFFFF"/>
                </a:highlight>
                <a:latin typeface="Courier New"/>
              </a:rPr>
              <a:t>d</a:t>
            </a:r>
            <a:r>
              <a:rPr lang="en-US" sz="1200" dirty="0" err="1" smtClean="0">
                <a:solidFill>
                  <a:srgbClr val="5C5C5C"/>
                </a:solidFill>
                <a:highlight>
                  <a:srgbClr val="FFFFFF"/>
                </a:highlight>
                <a:latin typeface="Courier New"/>
              </a:rPr>
              <a:t>.</a:t>
            </a:r>
            <a:r>
              <a:rPr lang="en-US" sz="1200" dirty="0" err="1" smtClean="0">
                <a:solidFill>
                  <a:srgbClr val="000000"/>
                </a:solidFill>
                <a:highlight>
                  <a:srgbClr val="FFFFFF"/>
                </a:highlight>
                <a:latin typeface="Courier New"/>
              </a:rPr>
              <a:t>innerHTML</a:t>
            </a:r>
            <a:r>
              <a:rPr lang="en-US" sz="1200" dirty="0" smtClean="0">
                <a:solidFill>
                  <a:srgbClr val="000000"/>
                </a:solidFill>
                <a:highlight>
                  <a:srgbClr val="FFFFFF"/>
                </a:highlight>
                <a:latin typeface="Courier New"/>
              </a:rPr>
              <a:t> </a:t>
            </a:r>
            <a:r>
              <a:rPr lang="en-US" sz="1200" dirty="0" smtClean="0">
                <a:solidFill>
                  <a:srgbClr val="5C5C5C"/>
                </a:solidFill>
                <a:highlight>
                  <a:srgbClr val="FFFFFF"/>
                </a:highlight>
                <a:latin typeface="Courier New"/>
              </a:rPr>
              <a:t>= </a:t>
            </a:r>
            <a:r>
              <a:rPr lang="en-US" sz="1200" dirty="0" smtClean="0">
                <a:solidFill>
                  <a:srgbClr val="005C00"/>
                </a:solidFill>
                <a:highlight>
                  <a:srgbClr val="FFFFFF"/>
                </a:highlight>
                <a:latin typeface="Courier New"/>
              </a:rPr>
              <a:t>'Hide example'</a:t>
            </a:r>
            <a:r>
              <a:rPr lang="en-US" sz="1200" dirty="0" smtClean="0">
                <a:solidFill>
                  <a:srgbClr val="5C5C5C"/>
                </a:solidFill>
                <a:highlight>
                  <a:srgbClr val="FFFFFF"/>
                </a:highlight>
                <a:latin typeface="Courier New"/>
              </a:rPr>
              <a:t>;</a:t>
            </a:r>
          </a:p>
          <a:p>
            <a:pPr marL="514350" indent="-514350">
              <a:buFont typeface="+mj-lt"/>
              <a:buAutoNum type="arabicPeriod"/>
            </a:pPr>
            <a:r>
              <a:rPr lang="en-US" sz="1200" dirty="0" smtClean="0">
                <a:solidFill>
                  <a:srgbClr val="5C5C5C"/>
                </a:solidFill>
                <a:highlight>
                  <a:srgbClr val="FFFFFF"/>
                </a:highlight>
                <a:latin typeface="Courier New"/>
              </a:rPr>
              <a:t>        } </a:t>
            </a:r>
          </a:p>
          <a:p>
            <a:pPr marL="514350" indent="-514350">
              <a:buFont typeface="+mj-lt"/>
              <a:buAutoNum type="arabicPeriod"/>
            </a:pPr>
            <a:r>
              <a:rPr lang="en-US" sz="1200" b="1" dirty="0" smtClean="0">
                <a:solidFill>
                  <a:srgbClr val="0000C0"/>
                </a:solidFill>
                <a:highlight>
                  <a:srgbClr val="FFFFFF"/>
                </a:highlight>
                <a:latin typeface="Courier New"/>
              </a:rPr>
              <a:t>        else </a:t>
            </a:r>
            <a:r>
              <a:rPr lang="en-US" sz="1200" b="1" dirty="0" smtClean="0">
                <a:solidFill>
                  <a:srgbClr val="5C5C5C"/>
                </a:solidFill>
                <a:highlight>
                  <a:srgbClr val="FFFFFF"/>
                </a:highlight>
                <a:latin typeface="Courier New"/>
              </a:rPr>
              <a:t>{</a:t>
            </a:r>
          </a:p>
          <a:p>
            <a:pPr marL="514350" indent="-514350">
              <a:buFont typeface="+mj-lt"/>
              <a:buAutoNum type="arabicPeriod"/>
            </a:pPr>
            <a:r>
              <a:rPr lang="en-US" sz="1200" dirty="0" smtClean="0">
                <a:solidFill>
                  <a:srgbClr val="000000"/>
                </a:solidFill>
                <a:highlight>
                  <a:srgbClr val="FFFFFF"/>
                </a:highlight>
                <a:latin typeface="Courier New"/>
              </a:rPr>
              <a:t>            </a:t>
            </a:r>
            <a:r>
              <a:rPr lang="en-US" sz="1200" dirty="0" err="1" smtClean="0">
                <a:solidFill>
                  <a:srgbClr val="000000"/>
                </a:solidFill>
                <a:highlight>
                  <a:srgbClr val="FFFFFF"/>
                </a:highlight>
                <a:latin typeface="Courier New"/>
              </a:rPr>
              <a:t>e</a:t>
            </a:r>
            <a:r>
              <a:rPr lang="en-US" sz="1200" dirty="0" err="1" smtClean="0">
                <a:solidFill>
                  <a:srgbClr val="5C5C5C"/>
                </a:solidFill>
                <a:highlight>
                  <a:srgbClr val="FFFFFF"/>
                </a:highlight>
                <a:latin typeface="Courier New"/>
              </a:rPr>
              <a:t>.</a:t>
            </a:r>
            <a:r>
              <a:rPr lang="en-US" sz="1200" dirty="0" err="1" smtClean="0">
                <a:solidFill>
                  <a:srgbClr val="000000"/>
                </a:solidFill>
                <a:highlight>
                  <a:srgbClr val="FFFFFF"/>
                </a:highlight>
                <a:latin typeface="Courier New"/>
              </a:rPr>
              <a:t>style</a:t>
            </a:r>
            <a:r>
              <a:rPr lang="en-US" sz="1200" dirty="0" err="1" smtClean="0">
                <a:solidFill>
                  <a:srgbClr val="5C5C5C"/>
                </a:solidFill>
                <a:highlight>
                  <a:srgbClr val="FFFFFF"/>
                </a:highlight>
                <a:latin typeface="Courier New"/>
              </a:rPr>
              <a:t>.</a:t>
            </a:r>
            <a:r>
              <a:rPr lang="en-US" sz="1200" dirty="0" err="1" smtClean="0">
                <a:solidFill>
                  <a:srgbClr val="000000"/>
                </a:solidFill>
                <a:highlight>
                  <a:srgbClr val="FFFFFF"/>
                </a:highlight>
                <a:latin typeface="Courier New"/>
              </a:rPr>
              <a:t>display</a:t>
            </a:r>
            <a:r>
              <a:rPr lang="en-US" sz="1200" dirty="0" smtClean="0">
                <a:solidFill>
                  <a:srgbClr val="000000"/>
                </a:solidFill>
                <a:highlight>
                  <a:srgbClr val="FFFFFF"/>
                </a:highlight>
                <a:latin typeface="Courier New"/>
              </a:rPr>
              <a:t> </a:t>
            </a:r>
            <a:r>
              <a:rPr lang="en-US" sz="1200" dirty="0" smtClean="0">
                <a:solidFill>
                  <a:srgbClr val="5C5C5C"/>
                </a:solidFill>
                <a:highlight>
                  <a:srgbClr val="FFFFFF"/>
                </a:highlight>
                <a:latin typeface="Courier New"/>
              </a:rPr>
              <a:t>= </a:t>
            </a:r>
            <a:r>
              <a:rPr lang="en-US" sz="1200" dirty="0" smtClean="0">
                <a:solidFill>
                  <a:srgbClr val="005C00"/>
                </a:solidFill>
                <a:highlight>
                  <a:srgbClr val="FFFFFF"/>
                </a:highlight>
                <a:latin typeface="Courier New"/>
              </a:rPr>
              <a:t>'none'</a:t>
            </a:r>
            <a:r>
              <a:rPr lang="en-US" sz="1200" dirty="0" smtClean="0">
                <a:solidFill>
                  <a:srgbClr val="5C5C5C"/>
                </a:solidFill>
                <a:highlight>
                  <a:srgbClr val="FFFFFF"/>
                </a:highlight>
                <a:latin typeface="Courier New"/>
              </a:rPr>
              <a:t>;</a:t>
            </a:r>
          </a:p>
          <a:p>
            <a:pPr marL="514350" indent="-514350">
              <a:buFont typeface="+mj-lt"/>
              <a:buAutoNum type="arabicPeriod"/>
            </a:pPr>
            <a:r>
              <a:rPr lang="en-US" sz="1200" dirty="0" smtClean="0">
                <a:solidFill>
                  <a:srgbClr val="000000"/>
                </a:solidFill>
                <a:highlight>
                  <a:srgbClr val="FFFFFF"/>
                </a:highlight>
                <a:latin typeface="Courier New"/>
              </a:rPr>
              <a:t>            </a:t>
            </a:r>
            <a:r>
              <a:rPr lang="en-US" sz="1200" dirty="0" err="1" smtClean="0">
                <a:solidFill>
                  <a:srgbClr val="000000"/>
                </a:solidFill>
                <a:highlight>
                  <a:srgbClr val="FFFFFF"/>
                </a:highlight>
                <a:latin typeface="Courier New"/>
              </a:rPr>
              <a:t>d</a:t>
            </a:r>
            <a:r>
              <a:rPr lang="en-US" sz="1200" dirty="0" err="1" smtClean="0">
                <a:solidFill>
                  <a:srgbClr val="5C5C5C"/>
                </a:solidFill>
                <a:highlight>
                  <a:srgbClr val="FFFFFF"/>
                </a:highlight>
                <a:latin typeface="Courier New"/>
              </a:rPr>
              <a:t>.</a:t>
            </a:r>
            <a:r>
              <a:rPr lang="en-US" sz="1200" dirty="0" err="1" smtClean="0">
                <a:solidFill>
                  <a:srgbClr val="000000"/>
                </a:solidFill>
                <a:highlight>
                  <a:srgbClr val="FFFFFF"/>
                </a:highlight>
                <a:latin typeface="Courier New"/>
              </a:rPr>
              <a:t>innerHTML</a:t>
            </a:r>
            <a:r>
              <a:rPr lang="en-US" sz="1200" dirty="0" smtClean="0">
                <a:solidFill>
                  <a:srgbClr val="000000"/>
                </a:solidFill>
                <a:highlight>
                  <a:srgbClr val="FFFFFF"/>
                </a:highlight>
                <a:latin typeface="Courier New"/>
              </a:rPr>
              <a:t> </a:t>
            </a:r>
            <a:r>
              <a:rPr lang="en-US" sz="1200" dirty="0" smtClean="0">
                <a:solidFill>
                  <a:srgbClr val="5C5C5C"/>
                </a:solidFill>
                <a:highlight>
                  <a:srgbClr val="FFFFFF"/>
                </a:highlight>
                <a:latin typeface="Courier New"/>
              </a:rPr>
              <a:t>= </a:t>
            </a:r>
            <a:r>
              <a:rPr lang="en-US" sz="1200" dirty="0" smtClean="0">
                <a:solidFill>
                  <a:srgbClr val="005C00"/>
                </a:solidFill>
                <a:highlight>
                  <a:srgbClr val="FFFFFF"/>
                </a:highlight>
                <a:latin typeface="Courier New"/>
              </a:rPr>
              <a:t>'Show example'</a:t>
            </a:r>
            <a:r>
              <a:rPr lang="en-US" sz="1200" dirty="0" smtClean="0">
                <a:solidFill>
                  <a:srgbClr val="5C5C5C"/>
                </a:solidFill>
                <a:highlight>
                  <a:srgbClr val="FFFFFF"/>
                </a:highlight>
                <a:latin typeface="Courier New"/>
              </a:rPr>
              <a:t>;</a:t>
            </a:r>
          </a:p>
          <a:p>
            <a:pPr marL="514350" indent="-514350">
              <a:buFont typeface="+mj-lt"/>
              <a:buAutoNum type="arabicPeriod"/>
            </a:pPr>
            <a:r>
              <a:rPr lang="en-US" sz="1200" dirty="0" smtClean="0">
                <a:solidFill>
                  <a:srgbClr val="5C5C5C"/>
                </a:solidFill>
                <a:highlight>
                  <a:srgbClr val="FFFFFF"/>
                </a:highlight>
                <a:latin typeface="Courier New"/>
              </a:rPr>
              <a:t>        }</a:t>
            </a:r>
          </a:p>
          <a:p>
            <a:pPr marL="514350" indent="-514350">
              <a:buFont typeface="+mj-lt"/>
              <a:buAutoNum type="arabicPeriod"/>
            </a:pPr>
            <a:r>
              <a:rPr lang="en-US" sz="1200" dirty="0" smtClean="0">
                <a:solidFill>
                  <a:srgbClr val="5C5C5C"/>
                </a:solidFill>
                <a:highlight>
                  <a:srgbClr val="FFFFFF"/>
                </a:highlight>
                <a:latin typeface="Courier New"/>
              </a:rPr>
              <a:t>    }</a:t>
            </a:r>
          </a:p>
          <a:p>
            <a:pPr marL="514350" indent="-514350">
              <a:buFont typeface="+mj-lt"/>
              <a:buAutoNum type="arabicPeriod"/>
            </a:pPr>
            <a:r>
              <a:rPr lang="en-US" sz="1200" dirty="0" smtClean="0">
                <a:solidFill>
                  <a:srgbClr val="0000FF"/>
                </a:solidFill>
                <a:highlight>
                  <a:srgbClr val="FFFFFF"/>
                </a:highlight>
                <a:latin typeface="Courier New"/>
              </a:rPr>
              <a:t>&lt;/</a:t>
            </a:r>
            <a:r>
              <a:rPr lang="en-US" sz="1200" dirty="0" smtClean="0">
                <a:solidFill>
                  <a:srgbClr val="A31515"/>
                </a:solidFill>
                <a:highlight>
                  <a:srgbClr val="FFFFFF"/>
                </a:highlight>
                <a:latin typeface="Courier New"/>
              </a:rPr>
              <a:t>script</a:t>
            </a:r>
            <a:r>
              <a:rPr lang="en-US" sz="1200" dirty="0" smtClean="0">
                <a:solidFill>
                  <a:srgbClr val="0000FF"/>
                </a:solidFill>
                <a:highlight>
                  <a:srgbClr val="FFFFFF"/>
                </a:highlight>
                <a:latin typeface="Courier New"/>
              </a:rPr>
              <a:t>&gt;</a:t>
            </a:r>
          </a:p>
          <a:p>
            <a:pPr marL="514350" indent="-514350">
              <a:buFont typeface="+mj-lt"/>
              <a:buAutoNum type="arabicPeriod"/>
            </a:pPr>
            <a:r>
              <a:rPr lang="en-US" sz="1200" dirty="0" smtClean="0">
                <a:solidFill>
                  <a:srgbClr val="0000FF"/>
                </a:solidFill>
                <a:highlight>
                  <a:srgbClr val="FFFFFF"/>
                </a:highlight>
                <a:latin typeface="Courier New"/>
              </a:rPr>
              <a:t>&lt;</a:t>
            </a:r>
            <a:r>
              <a:rPr lang="en-US" sz="1200" dirty="0" smtClean="0">
                <a:solidFill>
                  <a:srgbClr val="A31515"/>
                </a:solidFill>
                <a:highlight>
                  <a:srgbClr val="FFFFFF"/>
                </a:highlight>
                <a:latin typeface="Courier New"/>
              </a:rPr>
              <a:t>div</a:t>
            </a:r>
            <a:r>
              <a:rPr lang="en-US" sz="1200" dirty="0" smtClean="0">
                <a:solidFill>
                  <a:srgbClr val="0000FF"/>
                </a:solidFill>
                <a:highlight>
                  <a:srgbClr val="FFFFFF"/>
                </a:highlight>
                <a:latin typeface="Courier New"/>
              </a:rPr>
              <a:t>&gt;</a:t>
            </a:r>
          </a:p>
          <a:p>
            <a:pPr marL="514350" indent="-514350">
              <a:buFont typeface="+mj-lt"/>
              <a:buAutoNum type="arabicPeriod"/>
            </a:pPr>
            <a:r>
              <a:rPr lang="en-US" sz="1200" dirty="0" smtClean="0">
                <a:solidFill>
                  <a:srgbClr val="0000FF"/>
                </a:solidFill>
                <a:highlight>
                  <a:srgbClr val="FFFFFF"/>
                </a:highlight>
                <a:latin typeface="Courier New"/>
              </a:rPr>
              <a:t>    &lt;</a:t>
            </a:r>
            <a:r>
              <a:rPr lang="en-US" sz="1200" dirty="0" smtClean="0">
                <a:solidFill>
                  <a:srgbClr val="A31515"/>
                </a:solidFill>
                <a:highlight>
                  <a:srgbClr val="FFFFFF"/>
                </a:highlight>
                <a:latin typeface="Courier New"/>
              </a:rPr>
              <a:t>a </a:t>
            </a:r>
            <a:r>
              <a:rPr lang="en-US" sz="1200" dirty="0" err="1" smtClean="0">
                <a:solidFill>
                  <a:srgbClr val="FF0000"/>
                </a:solidFill>
                <a:highlight>
                  <a:srgbClr val="FFFFFF"/>
                </a:highlight>
                <a:latin typeface="Courier New"/>
              </a:rPr>
              <a:t>href</a:t>
            </a:r>
            <a:r>
              <a:rPr lang="en-US" sz="1200" dirty="0" smtClean="0">
                <a:solidFill>
                  <a:srgbClr val="000000"/>
                </a:solidFill>
                <a:highlight>
                  <a:srgbClr val="FFFFFF"/>
                </a:highlight>
                <a:latin typeface="Courier New"/>
              </a:rPr>
              <a:t>="</a:t>
            </a:r>
            <a:r>
              <a:rPr lang="en-US" sz="1200" dirty="0" smtClean="0">
                <a:solidFill>
                  <a:srgbClr val="0000FF"/>
                </a:solidFill>
                <a:highlight>
                  <a:srgbClr val="FFFFFF"/>
                </a:highlight>
                <a:latin typeface="Courier New"/>
              </a:rPr>
              <a:t>js4.cfm?example=hide</a:t>
            </a:r>
            <a:r>
              <a:rPr lang="en-US" sz="1200" dirty="0" smtClean="0">
                <a:solidFill>
                  <a:srgbClr val="000000"/>
                </a:solidFill>
                <a:highlight>
                  <a:srgbClr val="FFFFFF"/>
                </a:highlight>
                <a:latin typeface="Courier New"/>
              </a:rPr>
              <a:t>" </a:t>
            </a:r>
            <a:r>
              <a:rPr lang="en-US" sz="1200" dirty="0" smtClean="0">
                <a:solidFill>
                  <a:srgbClr val="FF0000"/>
                </a:solidFill>
                <a:highlight>
                  <a:srgbClr val="FFFFFF"/>
                </a:highlight>
                <a:latin typeface="Courier New"/>
              </a:rPr>
              <a:t>id</a:t>
            </a:r>
            <a:r>
              <a:rPr lang="en-US" sz="1200" dirty="0" smtClean="0">
                <a:solidFill>
                  <a:srgbClr val="000000"/>
                </a:solidFill>
                <a:highlight>
                  <a:srgbClr val="FFFFFF"/>
                </a:highlight>
                <a:latin typeface="Courier New"/>
              </a:rPr>
              <a:t>="</a:t>
            </a:r>
            <a:r>
              <a:rPr lang="en-US" sz="1200" dirty="0" smtClean="0">
                <a:solidFill>
                  <a:srgbClr val="0000FF"/>
                </a:solidFill>
                <a:highlight>
                  <a:srgbClr val="FFFFFF"/>
                </a:highlight>
                <a:latin typeface="Courier New"/>
              </a:rPr>
              <a:t>showHide2</a:t>
            </a:r>
            <a:r>
              <a:rPr lang="en-US" sz="1200" dirty="0" smtClean="0">
                <a:solidFill>
                  <a:srgbClr val="000000"/>
                </a:solidFill>
                <a:highlight>
                  <a:srgbClr val="FFFFFF"/>
                </a:highlight>
                <a:latin typeface="Courier New"/>
              </a:rPr>
              <a:t>“</a:t>
            </a:r>
          </a:p>
          <a:p>
            <a:pPr marL="514350" indent="-514350">
              <a:buFont typeface="+mj-lt"/>
              <a:buAutoNum type="arabicPeriod"/>
            </a:pPr>
            <a:r>
              <a:rPr lang="en-US" sz="1200" dirty="0" smtClean="0">
                <a:solidFill>
                  <a:srgbClr val="000000"/>
                </a:solidFill>
                <a:highlight>
                  <a:srgbClr val="FFFFFF"/>
                </a:highlight>
                <a:latin typeface="Courier New"/>
              </a:rPr>
              <a:t>        </a:t>
            </a:r>
            <a:r>
              <a:rPr lang="en-US" sz="1200" dirty="0" err="1" smtClean="0">
                <a:solidFill>
                  <a:srgbClr val="FF0000"/>
                </a:solidFill>
                <a:highlight>
                  <a:srgbClr val="FFFFFF"/>
                </a:highlight>
                <a:latin typeface="Courier New"/>
              </a:rPr>
              <a:t>onmouseover</a:t>
            </a:r>
            <a:r>
              <a:rPr lang="en-US" sz="1200" dirty="0" smtClean="0">
                <a:solidFill>
                  <a:srgbClr val="000000"/>
                </a:solidFill>
                <a:highlight>
                  <a:srgbClr val="FFFFFF"/>
                </a:highlight>
                <a:latin typeface="Courier New"/>
              </a:rPr>
              <a:t>="javascript</a:t>
            </a:r>
            <a:r>
              <a:rPr lang="en-US" sz="1200" dirty="0" smtClean="0">
                <a:solidFill>
                  <a:srgbClr val="5C5C5C"/>
                </a:solidFill>
                <a:highlight>
                  <a:srgbClr val="FFFFFF"/>
                </a:highlight>
                <a:latin typeface="Courier New"/>
              </a:rPr>
              <a:t>:</a:t>
            </a:r>
            <a:r>
              <a:rPr lang="en-US" sz="1200" dirty="0" smtClean="0">
                <a:solidFill>
                  <a:srgbClr val="000000"/>
                </a:solidFill>
                <a:highlight>
                  <a:srgbClr val="FFFFFF"/>
                </a:highlight>
                <a:latin typeface="Courier New"/>
              </a:rPr>
              <a:t>showExample2</a:t>
            </a:r>
            <a:r>
              <a:rPr lang="en-US" sz="1200" dirty="0" smtClean="0">
                <a:solidFill>
                  <a:srgbClr val="5C5C5C"/>
                </a:solidFill>
                <a:highlight>
                  <a:srgbClr val="FFFFFF"/>
                </a:highlight>
                <a:latin typeface="Courier New"/>
              </a:rPr>
              <a:t>();</a:t>
            </a:r>
            <a:r>
              <a:rPr lang="en-US" sz="1200" dirty="0" smtClean="0">
                <a:solidFill>
                  <a:srgbClr val="000000"/>
                </a:solidFill>
                <a:highlight>
                  <a:srgbClr val="FFFFFF"/>
                </a:highlight>
                <a:latin typeface="Courier New"/>
              </a:rPr>
              <a:t>“</a:t>
            </a:r>
          </a:p>
          <a:p>
            <a:pPr marL="514350" indent="-514350">
              <a:buFont typeface="+mj-lt"/>
              <a:buAutoNum type="arabicPeriod"/>
            </a:pPr>
            <a:r>
              <a:rPr lang="en-US" sz="1200" dirty="0" smtClean="0">
                <a:solidFill>
                  <a:srgbClr val="000000"/>
                </a:solidFill>
                <a:highlight>
                  <a:srgbClr val="FFFFFF"/>
                </a:highlight>
                <a:latin typeface="Courier New"/>
              </a:rPr>
              <a:t>        </a:t>
            </a:r>
            <a:r>
              <a:rPr lang="en-US" sz="1200" dirty="0" err="1" smtClean="0">
                <a:solidFill>
                  <a:srgbClr val="FF0000"/>
                </a:solidFill>
                <a:highlight>
                  <a:srgbClr val="FFFFFF"/>
                </a:highlight>
                <a:latin typeface="Courier New"/>
              </a:rPr>
              <a:t>onmouseout</a:t>
            </a:r>
            <a:r>
              <a:rPr lang="en-US" sz="1200" dirty="0" smtClean="0">
                <a:solidFill>
                  <a:srgbClr val="000000"/>
                </a:solidFill>
                <a:highlight>
                  <a:srgbClr val="FFFFFF"/>
                </a:highlight>
                <a:latin typeface="Courier New"/>
              </a:rPr>
              <a:t>="javascript</a:t>
            </a:r>
            <a:r>
              <a:rPr lang="en-US" sz="1200" dirty="0" smtClean="0">
                <a:solidFill>
                  <a:srgbClr val="5C5C5C"/>
                </a:solidFill>
                <a:highlight>
                  <a:srgbClr val="FFFFFF"/>
                </a:highlight>
                <a:latin typeface="Courier New"/>
              </a:rPr>
              <a:t>:</a:t>
            </a:r>
            <a:r>
              <a:rPr lang="en-US" sz="1200" dirty="0" smtClean="0">
                <a:solidFill>
                  <a:srgbClr val="000000"/>
                </a:solidFill>
                <a:highlight>
                  <a:srgbClr val="FFFFFF"/>
                </a:highlight>
                <a:latin typeface="Courier New"/>
              </a:rPr>
              <a:t>showExample2</a:t>
            </a:r>
            <a:r>
              <a:rPr lang="en-US" sz="1200" dirty="0" smtClean="0">
                <a:solidFill>
                  <a:srgbClr val="5C5C5C"/>
                </a:solidFill>
                <a:highlight>
                  <a:srgbClr val="FFFFFF"/>
                </a:highlight>
                <a:latin typeface="Courier New"/>
              </a:rPr>
              <a:t>();</a:t>
            </a:r>
            <a:r>
              <a:rPr lang="en-US" sz="1200" dirty="0" smtClean="0">
                <a:solidFill>
                  <a:srgbClr val="000000"/>
                </a:solidFill>
                <a:highlight>
                  <a:srgbClr val="FFFFFF"/>
                </a:highlight>
                <a:latin typeface="Courier New"/>
              </a:rPr>
              <a:t>"</a:t>
            </a:r>
            <a:r>
              <a:rPr lang="en-US" sz="1200" dirty="0" smtClean="0">
                <a:solidFill>
                  <a:srgbClr val="0000FF"/>
                </a:solidFill>
                <a:highlight>
                  <a:srgbClr val="FFFFFF"/>
                </a:highlight>
                <a:latin typeface="Courier New"/>
              </a:rPr>
              <a:t>&gt;</a:t>
            </a:r>
            <a:r>
              <a:rPr lang="en-US" sz="1200" dirty="0" smtClean="0">
                <a:solidFill>
                  <a:srgbClr val="000000"/>
                </a:solidFill>
                <a:highlight>
                  <a:srgbClr val="FFFFFF"/>
                </a:highlight>
                <a:latin typeface="Courier New"/>
              </a:rPr>
              <a:t>Show example</a:t>
            </a:r>
            <a:r>
              <a:rPr lang="en-US" sz="1200" dirty="0" smtClean="0">
                <a:solidFill>
                  <a:srgbClr val="0000FF"/>
                </a:solidFill>
                <a:highlight>
                  <a:srgbClr val="FFFFFF"/>
                </a:highlight>
                <a:latin typeface="Courier New"/>
              </a:rPr>
              <a:t>&lt;/</a:t>
            </a:r>
            <a:r>
              <a:rPr lang="en-US" sz="1200" dirty="0" smtClean="0">
                <a:solidFill>
                  <a:srgbClr val="A31515"/>
                </a:solidFill>
                <a:highlight>
                  <a:srgbClr val="FFFFFF"/>
                </a:highlight>
                <a:latin typeface="Courier New"/>
              </a:rPr>
              <a:t>a</a:t>
            </a:r>
            <a:r>
              <a:rPr lang="en-US" sz="1200" dirty="0" smtClean="0">
                <a:solidFill>
                  <a:srgbClr val="0000FF"/>
                </a:solidFill>
                <a:highlight>
                  <a:srgbClr val="FFFFFF"/>
                </a:highlight>
                <a:latin typeface="Courier New"/>
              </a:rPr>
              <a:t>&gt;</a:t>
            </a:r>
          </a:p>
          <a:p>
            <a:pPr marL="514350" indent="-514350">
              <a:buFont typeface="+mj-lt"/>
              <a:buAutoNum type="arabicPeriod"/>
            </a:pPr>
            <a:r>
              <a:rPr lang="en-US" sz="1200" dirty="0" smtClean="0">
                <a:solidFill>
                  <a:srgbClr val="0000FF"/>
                </a:solidFill>
                <a:highlight>
                  <a:srgbClr val="FFFFFF"/>
                </a:highlight>
                <a:latin typeface="Courier New"/>
              </a:rPr>
              <a:t>&lt;/</a:t>
            </a:r>
            <a:r>
              <a:rPr lang="en-US" sz="1200" dirty="0" smtClean="0">
                <a:solidFill>
                  <a:srgbClr val="A31515"/>
                </a:solidFill>
                <a:highlight>
                  <a:srgbClr val="FFFFFF"/>
                </a:highlight>
                <a:latin typeface="Courier New"/>
              </a:rPr>
              <a:t>div</a:t>
            </a:r>
            <a:r>
              <a:rPr lang="en-US" sz="1200" dirty="0" smtClean="0">
                <a:solidFill>
                  <a:srgbClr val="0000FF"/>
                </a:solidFill>
                <a:highlight>
                  <a:srgbClr val="FFFFFF"/>
                </a:highlight>
                <a:latin typeface="Courier New"/>
              </a:rPr>
              <a:t>&gt;</a:t>
            </a:r>
          </a:p>
          <a:p>
            <a:pPr marL="514350" indent="-514350">
              <a:buFont typeface="+mj-lt"/>
              <a:buAutoNum type="arabicPeriod"/>
            </a:pPr>
            <a:r>
              <a:rPr lang="en-US" sz="1200" dirty="0" smtClean="0">
                <a:solidFill>
                  <a:srgbClr val="0000FF"/>
                </a:solidFill>
                <a:highlight>
                  <a:srgbClr val="FFFFFF"/>
                </a:highlight>
                <a:latin typeface="Courier New"/>
              </a:rPr>
              <a:t>&lt;</a:t>
            </a:r>
            <a:r>
              <a:rPr lang="en-US" sz="1200" dirty="0" smtClean="0">
                <a:solidFill>
                  <a:srgbClr val="A31515"/>
                </a:solidFill>
                <a:highlight>
                  <a:srgbClr val="FFFFFF"/>
                </a:highlight>
                <a:latin typeface="Courier New"/>
              </a:rPr>
              <a:t>div </a:t>
            </a:r>
            <a:r>
              <a:rPr lang="en-US" sz="1200" dirty="0" smtClean="0">
                <a:solidFill>
                  <a:srgbClr val="FF0000"/>
                </a:solidFill>
                <a:highlight>
                  <a:srgbClr val="FFFFFF"/>
                </a:highlight>
                <a:latin typeface="Courier New"/>
              </a:rPr>
              <a:t>id</a:t>
            </a:r>
            <a:r>
              <a:rPr lang="en-US" sz="1200" dirty="0" smtClean="0">
                <a:solidFill>
                  <a:srgbClr val="000000"/>
                </a:solidFill>
                <a:highlight>
                  <a:srgbClr val="FFFFFF"/>
                </a:highlight>
                <a:latin typeface="Courier New"/>
              </a:rPr>
              <a:t>="</a:t>
            </a:r>
            <a:r>
              <a:rPr lang="en-US" sz="1200" dirty="0" smtClean="0">
                <a:solidFill>
                  <a:srgbClr val="0000FF"/>
                </a:solidFill>
                <a:highlight>
                  <a:srgbClr val="FFFFFF"/>
                </a:highlight>
                <a:latin typeface="Courier New"/>
              </a:rPr>
              <a:t>example2</a:t>
            </a:r>
            <a:r>
              <a:rPr lang="en-US" sz="1200" dirty="0" smtClean="0">
                <a:solidFill>
                  <a:srgbClr val="000000"/>
                </a:solidFill>
                <a:highlight>
                  <a:srgbClr val="FFFFFF"/>
                </a:highlight>
                <a:latin typeface="Courier New"/>
              </a:rPr>
              <a:t>" </a:t>
            </a:r>
            <a:r>
              <a:rPr lang="en-US" sz="1200" dirty="0" smtClean="0">
                <a:solidFill>
                  <a:srgbClr val="FF0000"/>
                </a:solidFill>
                <a:highlight>
                  <a:srgbClr val="FFFFFF"/>
                </a:highlight>
                <a:latin typeface="Courier New"/>
              </a:rPr>
              <a:t>style</a:t>
            </a:r>
            <a:r>
              <a:rPr lang="en-US" sz="1200" dirty="0" smtClean="0">
                <a:solidFill>
                  <a:srgbClr val="000000"/>
                </a:solidFill>
                <a:highlight>
                  <a:srgbClr val="FFFFFF"/>
                </a:highlight>
                <a:latin typeface="Courier New"/>
              </a:rPr>
              <a:t>="</a:t>
            </a:r>
            <a:r>
              <a:rPr lang="en-US" sz="1200" dirty="0" err="1" smtClean="0">
                <a:solidFill>
                  <a:srgbClr val="A31515"/>
                </a:solidFill>
                <a:highlight>
                  <a:srgbClr val="FFFFFF"/>
                </a:highlight>
                <a:latin typeface="Courier New"/>
              </a:rPr>
              <a:t>display</a:t>
            </a:r>
            <a:r>
              <a:rPr lang="en-US" sz="1200" b="1" dirty="0" err="1" smtClean="0">
                <a:solidFill>
                  <a:srgbClr val="000000"/>
                </a:solidFill>
                <a:highlight>
                  <a:srgbClr val="FFFFFF"/>
                </a:highlight>
                <a:latin typeface="Courier New"/>
              </a:rPr>
              <a:t>:</a:t>
            </a:r>
            <a:r>
              <a:rPr lang="en-US" sz="1200" b="1" dirty="0" err="1" smtClean="0">
                <a:solidFill>
                  <a:srgbClr val="A31515"/>
                </a:solidFill>
                <a:highlight>
                  <a:srgbClr val="FFFFFF"/>
                </a:highlight>
                <a:latin typeface="Courier New"/>
              </a:rPr>
              <a:t>block</a:t>
            </a:r>
            <a:r>
              <a:rPr lang="en-US" sz="1200" b="1" dirty="0" smtClean="0">
                <a:solidFill>
                  <a:srgbClr val="000000"/>
                </a:solidFill>
                <a:highlight>
                  <a:srgbClr val="FFFFFF"/>
                </a:highlight>
                <a:latin typeface="Courier New"/>
              </a:rPr>
              <a:t>;"</a:t>
            </a:r>
            <a:r>
              <a:rPr lang="en-US" sz="1200" b="1" dirty="0" smtClean="0">
                <a:solidFill>
                  <a:srgbClr val="0000FF"/>
                </a:solidFill>
                <a:highlight>
                  <a:srgbClr val="FFFFFF"/>
                </a:highlight>
                <a:latin typeface="Courier New"/>
              </a:rPr>
              <a:t>&gt;</a:t>
            </a:r>
            <a:r>
              <a:rPr lang="en-US" sz="1200" b="1" dirty="0" smtClean="0">
                <a:solidFill>
                  <a:srgbClr val="000000"/>
                </a:solidFill>
                <a:highlight>
                  <a:srgbClr val="FFFFFF"/>
                </a:highlight>
                <a:latin typeface="Courier New"/>
              </a:rPr>
              <a:t>This is the example.</a:t>
            </a:r>
            <a:r>
              <a:rPr lang="en-US" sz="1200" b="1" dirty="0" smtClean="0">
                <a:solidFill>
                  <a:srgbClr val="0000FF"/>
                </a:solidFill>
                <a:highlight>
                  <a:srgbClr val="FFFFFF"/>
                </a:highlight>
                <a:latin typeface="Courier New"/>
              </a:rPr>
              <a:t>&lt;/</a:t>
            </a:r>
            <a:r>
              <a:rPr lang="en-US" sz="1200" b="1" dirty="0" smtClean="0">
                <a:solidFill>
                  <a:srgbClr val="A31515"/>
                </a:solidFill>
                <a:highlight>
                  <a:srgbClr val="FFFFFF"/>
                </a:highlight>
                <a:latin typeface="Courier New"/>
              </a:rPr>
              <a:t>div</a:t>
            </a:r>
            <a:r>
              <a:rPr lang="en-US" sz="1200" b="1" dirty="0" smtClean="0">
                <a:solidFill>
                  <a:srgbClr val="0000FF"/>
                </a:solidFill>
                <a:highlight>
                  <a:srgbClr val="FFFFFF"/>
                </a:highlight>
                <a:latin typeface="Courier New"/>
              </a:rPr>
              <a:t>&gt;</a:t>
            </a:r>
          </a:p>
          <a:p>
            <a:pPr marL="514350" indent="-514350">
              <a:buFont typeface="+mj-lt"/>
              <a:buAutoNum type="arabicPeriod"/>
            </a:pPr>
            <a:r>
              <a:rPr lang="en-US" sz="1200" dirty="0" smtClean="0">
                <a:solidFill>
                  <a:srgbClr val="0000FF"/>
                </a:solidFill>
                <a:highlight>
                  <a:srgbClr val="FFFFFF"/>
                </a:highlight>
                <a:latin typeface="Courier New"/>
              </a:rPr>
              <a:t>&lt;</a:t>
            </a:r>
            <a:r>
              <a:rPr lang="en-US" sz="1200" dirty="0" smtClean="0">
                <a:solidFill>
                  <a:srgbClr val="A31515"/>
                </a:solidFill>
                <a:highlight>
                  <a:srgbClr val="FFFFFF"/>
                </a:highlight>
                <a:latin typeface="Courier New"/>
              </a:rPr>
              <a:t>div </a:t>
            </a:r>
            <a:r>
              <a:rPr lang="en-US" sz="1200" dirty="0" smtClean="0">
                <a:solidFill>
                  <a:srgbClr val="FF0000"/>
                </a:solidFill>
                <a:highlight>
                  <a:srgbClr val="FFFFFF"/>
                </a:highlight>
                <a:latin typeface="Courier New"/>
              </a:rPr>
              <a:t>id</a:t>
            </a:r>
            <a:r>
              <a:rPr lang="en-US" sz="1200" dirty="0" smtClean="0">
                <a:solidFill>
                  <a:srgbClr val="000000"/>
                </a:solidFill>
                <a:highlight>
                  <a:srgbClr val="FFFFFF"/>
                </a:highlight>
                <a:latin typeface="Courier New"/>
              </a:rPr>
              <a:t>="</a:t>
            </a:r>
            <a:r>
              <a:rPr lang="en-US" sz="1200" dirty="0" err="1" smtClean="0">
                <a:solidFill>
                  <a:srgbClr val="0000FF"/>
                </a:solidFill>
                <a:highlight>
                  <a:srgbClr val="FFFFFF"/>
                </a:highlight>
                <a:latin typeface="Courier New"/>
              </a:rPr>
              <a:t>colorChange</a:t>
            </a:r>
            <a:r>
              <a:rPr lang="en-US" sz="1200" dirty="0" smtClean="0">
                <a:solidFill>
                  <a:srgbClr val="000000"/>
                </a:solidFill>
                <a:highlight>
                  <a:srgbClr val="FFFFFF"/>
                </a:highlight>
                <a:latin typeface="Courier New"/>
              </a:rPr>
              <a:t>"</a:t>
            </a:r>
            <a:r>
              <a:rPr lang="en-US" sz="1200" dirty="0" smtClean="0">
                <a:solidFill>
                  <a:srgbClr val="0000FF"/>
                </a:solidFill>
                <a:highlight>
                  <a:srgbClr val="FFFFFF"/>
                </a:highlight>
                <a:latin typeface="Courier New"/>
              </a:rPr>
              <a:t>&gt;</a:t>
            </a:r>
            <a:r>
              <a:rPr lang="en-US" sz="1200" dirty="0" smtClean="0">
                <a:solidFill>
                  <a:srgbClr val="000000"/>
                </a:solidFill>
                <a:highlight>
                  <a:srgbClr val="FFFFFF"/>
                </a:highlight>
                <a:latin typeface="Courier New"/>
              </a:rPr>
              <a:t>Rollover to change color</a:t>
            </a:r>
            <a:r>
              <a:rPr lang="en-US" sz="1200" dirty="0" smtClean="0">
                <a:solidFill>
                  <a:srgbClr val="0000FF"/>
                </a:solidFill>
                <a:highlight>
                  <a:srgbClr val="FFFFFF"/>
                </a:highlight>
                <a:latin typeface="Courier New"/>
              </a:rPr>
              <a:t>&lt;/</a:t>
            </a:r>
            <a:r>
              <a:rPr lang="en-US" sz="1200" dirty="0" smtClean="0">
                <a:solidFill>
                  <a:srgbClr val="A31515"/>
                </a:solidFill>
                <a:highlight>
                  <a:srgbClr val="FFFFFF"/>
                </a:highlight>
                <a:latin typeface="Courier New"/>
              </a:rPr>
              <a:t>div</a:t>
            </a:r>
            <a:r>
              <a:rPr lang="en-US" sz="1200" dirty="0" smtClean="0">
                <a:solidFill>
                  <a:srgbClr val="0000FF"/>
                </a:solidFill>
                <a:highlight>
                  <a:srgbClr val="FFFFFF"/>
                </a:highlight>
                <a:latin typeface="Courier New"/>
              </a:rPr>
              <a:t>&gt;</a:t>
            </a:r>
            <a:r>
              <a:rPr lang="en-US" sz="1200" dirty="0" smtClean="0">
                <a:solidFill>
                  <a:srgbClr val="000000"/>
                </a:solidFill>
                <a:highlight>
                  <a:srgbClr val="FFFFFF"/>
                </a:highlight>
                <a:latin typeface="Courier New"/>
              </a:rPr>
              <a:t> </a:t>
            </a:r>
            <a:endParaRPr lang="en-US" sz="1200" dirty="0"/>
          </a:p>
        </p:txBody>
      </p:sp>
      <p:pic>
        <p:nvPicPr>
          <p:cNvPr id="5" name="Picture 4" descr="penn_fulllogo.gif"/>
          <p:cNvPicPr>
            <a:picLocks noChangeAspect="1"/>
          </p:cNvPicPr>
          <p:nvPr/>
        </p:nvPicPr>
        <p:blipFill>
          <a:blip r:embed="rId2" cstate="print"/>
          <a:stretch>
            <a:fillRect/>
          </a:stretch>
        </p:blipFill>
        <p:spPr>
          <a:xfrm>
            <a:off x="7162800" y="228600"/>
            <a:ext cx="1706880" cy="526733"/>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AJAX Interactions</a:t>
            </a:r>
            <a:endParaRPr lang="en-US" dirty="0"/>
          </a:p>
        </p:txBody>
      </p:sp>
      <p:graphicFrame>
        <p:nvGraphicFramePr>
          <p:cNvPr id="4" name="Content Placeholder 3"/>
          <p:cNvGraphicFramePr>
            <a:graphicFrameLocks noGrp="1"/>
          </p:cNvGraphicFramePr>
          <p:nvPr>
            <p:ph idx="1"/>
          </p:nvPr>
        </p:nvGraphicFramePr>
        <p:xfrm>
          <a:off x="457200" y="1600200"/>
          <a:ext cx="8229600" cy="4724400"/>
        </p:xfrm>
        <a:graphic>
          <a:graphicData uri="http://schemas.openxmlformats.org/drawingml/2006/table">
            <a:tbl>
              <a:tblPr firstCol="1" bandRow="1">
                <a:tableStyleId>{5C22544A-7EE6-4342-B048-85BDC9FD1C3A}</a:tableStyleId>
              </a:tblPr>
              <a:tblGrid>
                <a:gridCol w="3124200"/>
                <a:gridCol w="5105400"/>
              </a:tblGrid>
              <a:tr h="370840">
                <a:tc>
                  <a:txBody>
                    <a:bodyPr/>
                    <a:lstStyle/>
                    <a:p>
                      <a:r>
                        <a:rPr lang="en-US" sz="2800" dirty="0" smtClean="0"/>
                        <a:t>What</a:t>
                      </a:r>
                      <a:r>
                        <a:rPr lang="en-US" sz="2800" baseline="0" dirty="0" smtClean="0"/>
                        <a:t> is it?</a:t>
                      </a:r>
                      <a:endParaRPr lang="en-US" sz="2800" dirty="0"/>
                    </a:p>
                  </a:txBody>
                  <a:tcPr/>
                </a:tc>
                <a:tc>
                  <a:txBody>
                    <a:bodyPr/>
                    <a:lstStyle/>
                    <a:p>
                      <a:r>
                        <a:rPr lang="en-US" sz="2800" dirty="0" smtClean="0"/>
                        <a:t>Asynchronous JavaScript and XML, used to submit refresh</a:t>
                      </a:r>
                      <a:r>
                        <a:rPr lang="en-US" sz="2800" baseline="0" dirty="0" smtClean="0"/>
                        <a:t> small portions of a page</a:t>
                      </a:r>
                      <a:endParaRPr lang="en-US" sz="2800" dirty="0"/>
                    </a:p>
                  </a:txBody>
                  <a:tcPr/>
                </a:tc>
              </a:tr>
              <a:tr h="370840">
                <a:tc>
                  <a:txBody>
                    <a:bodyPr/>
                    <a:lstStyle/>
                    <a:p>
                      <a:r>
                        <a:rPr lang="en-US" sz="2800" dirty="0" smtClean="0"/>
                        <a:t>Who does it affect?</a:t>
                      </a:r>
                      <a:endParaRPr lang="en-US" sz="2800" dirty="0"/>
                    </a:p>
                  </a:txBody>
                  <a:tcPr/>
                </a:tc>
                <a:tc>
                  <a:txBody>
                    <a:bodyPr/>
                    <a:lstStyle/>
                    <a:p>
                      <a:r>
                        <a:rPr lang="en-US" sz="2800" dirty="0" smtClean="0"/>
                        <a:t>Screen readers</a:t>
                      </a:r>
                      <a:r>
                        <a:rPr lang="en-US" sz="2800" baseline="0" dirty="0" smtClean="0"/>
                        <a:t> and web spiders</a:t>
                      </a:r>
                      <a:endParaRPr lang="en-US" sz="2800" dirty="0"/>
                    </a:p>
                  </a:txBody>
                  <a:tcPr/>
                </a:tc>
              </a:tr>
              <a:tr h="370840">
                <a:tc>
                  <a:txBody>
                    <a:bodyPr/>
                    <a:lstStyle/>
                    <a:p>
                      <a:r>
                        <a:rPr lang="en-US" sz="2800" dirty="0" smtClean="0"/>
                        <a:t>Problems?</a:t>
                      </a:r>
                      <a:endParaRPr lang="en-US" sz="2800" dirty="0"/>
                    </a:p>
                  </a:txBody>
                  <a:tcPr/>
                </a:tc>
                <a:tc>
                  <a:txBody>
                    <a:bodyPr/>
                    <a:lstStyle/>
                    <a:p>
                      <a:r>
                        <a:rPr lang="en-US" sz="2800" dirty="0" smtClean="0"/>
                        <a:t>User is unable to retrieve all the data from the page</a:t>
                      </a:r>
                      <a:endParaRPr lang="en-US" sz="2800" dirty="0"/>
                    </a:p>
                  </a:txBody>
                  <a:tcPr/>
                </a:tc>
              </a:tr>
              <a:tr h="370840">
                <a:tc>
                  <a:txBody>
                    <a:bodyPr/>
                    <a:lstStyle/>
                    <a:p>
                      <a:r>
                        <a:rPr lang="en-US" sz="2800" dirty="0" smtClean="0"/>
                        <a:t>How to fix</a:t>
                      </a:r>
                      <a:endParaRPr lang="en-US" sz="2800" dirty="0"/>
                    </a:p>
                  </a:txBody>
                  <a:tcPr/>
                </a:tc>
                <a:tc>
                  <a:txBody>
                    <a:bodyPr/>
                    <a:lstStyle/>
                    <a:p>
                      <a:pPr>
                        <a:buFont typeface="Arial" pitchFamily="34" charset="0"/>
                        <a:buNone/>
                      </a:pPr>
                      <a:r>
                        <a:rPr lang="en-US" sz="2800" baseline="0" dirty="0" smtClean="0"/>
                        <a:t>Call </a:t>
                      </a:r>
                      <a:r>
                        <a:rPr lang="en-US" sz="2800" baseline="0" dirty="0" err="1" smtClean="0"/>
                        <a:t>asyncronous</a:t>
                      </a:r>
                      <a:r>
                        <a:rPr lang="en-US" sz="2800" baseline="0" dirty="0" smtClean="0"/>
                        <a:t> code from JavaScript AJAX and from HTML forms and links</a:t>
                      </a:r>
                      <a:endParaRPr lang="en-US" sz="2800" dirty="0"/>
                    </a:p>
                  </a:txBody>
                  <a:tcPr/>
                </a:tc>
              </a:tr>
              <a:tr h="370840">
                <a:tc>
                  <a:txBody>
                    <a:bodyPr/>
                    <a:lstStyle/>
                    <a:p>
                      <a:r>
                        <a:rPr lang="en-US" sz="2800" dirty="0" smtClean="0"/>
                        <a:t>Example</a:t>
                      </a:r>
                      <a:endParaRPr lang="en-US" sz="2800" dirty="0"/>
                    </a:p>
                  </a:txBody>
                  <a:tcPr/>
                </a:tc>
                <a:tc>
                  <a:txBody>
                    <a:bodyPr/>
                    <a:lstStyle/>
                    <a:p>
                      <a:r>
                        <a:rPr lang="en-US" sz="2000" dirty="0" smtClean="0">
                          <a:hlinkClick r:id="rId2"/>
                        </a:rPr>
                        <a:t>https://www.law.upenn.edu/cf/its/cali/js5.cfm</a:t>
                      </a:r>
                      <a:r>
                        <a:rPr lang="en-US" sz="2000" baseline="0" dirty="0" smtClean="0"/>
                        <a:t> </a:t>
                      </a:r>
                      <a:endParaRPr lang="en-US" sz="2000" dirty="0"/>
                    </a:p>
                  </a:txBody>
                  <a:tcPr/>
                </a:tc>
              </a:tr>
            </a:tbl>
          </a:graphicData>
        </a:graphic>
      </p:graphicFrame>
      <p:pic>
        <p:nvPicPr>
          <p:cNvPr id="6" name="Picture 5" descr="penn_fulllogo.gif"/>
          <p:cNvPicPr>
            <a:picLocks noChangeAspect="1"/>
          </p:cNvPicPr>
          <p:nvPr/>
        </p:nvPicPr>
        <p:blipFill>
          <a:blip r:embed="rId3" cstate="print"/>
          <a:stretch>
            <a:fillRect/>
          </a:stretch>
        </p:blipFill>
        <p:spPr>
          <a:xfrm>
            <a:off x="7162800" y="228600"/>
            <a:ext cx="1706880" cy="526733"/>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 AJAX Interactions </a:t>
            </a:r>
            <a:br>
              <a:rPr lang="en-US" dirty="0" smtClean="0"/>
            </a:br>
            <a:r>
              <a:rPr lang="en-US" dirty="0" smtClean="0"/>
              <a:t>Inaccessible JavaScript</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pPr>
              <a:buFont typeface="+mj-lt"/>
              <a:buAutoNum type="arabicPeriod"/>
            </a:pPr>
            <a:r>
              <a:rPr lang="en-US" sz="1400" dirty="0" smtClean="0">
                <a:solidFill>
                  <a:srgbClr val="0000FF"/>
                </a:solidFill>
                <a:highlight>
                  <a:srgbClr val="FFFFFF"/>
                </a:highlight>
                <a:latin typeface="Courier New"/>
              </a:rPr>
              <a:t>&lt;</a:t>
            </a:r>
            <a:r>
              <a:rPr lang="en-US" sz="1400" dirty="0" smtClean="0">
                <a:solidFill>
                  <a:srgbClr val="A31515"/>
                </a:solidFill>
                <a:highlight>
                  <a:srgbClr val="FFFFFF"/>
                </a:highlight>
                <a:latin typeface="Courier New"/>
              </a:rPr>
              <a:t>script </a:t>
            </a:r>
            <a:r>
              <a:rPr lang="en-US" sz="1400" dirty="0" smtClean="0">
                <a:solidFill>
                  <a:srgbClr val="FF0000"/>
                </a:solidFill>
                <a:highlight>
                  <a:srgbClr val="FFFFFF"/>
                </a:highlight>
                <a:latin typeface="Courier New"/>
              </a:rPr>
              <a:t>type</a:t>
            </a:r>
            <a:r>
              <a:rPr lang="en-US" sz="1400" dirty="0" smtClean="0">
                <a:solidFill>
                  <a:srgbClr val="000000"/>
                </a:solidFill>
                <a:highlight>
                  <a:srgbClr val="FFFFFF"/>
                </a:highlight>
                <a:latin typeface="Courier New"/>
              </a:rPr>
              <a:t>="</a:t>
            </a:r>
            <a:r>
              <a:rPr lang="en-US" sz="1400" dirty="0" smtClean="0">
                <a:solidFill>
                  <a:srgbClr val="0000FF"/>
                </a:solidFill>
                <a:highlight>
                  <a:srgbClr val="FFFFFF"/>
                </a:highlight>
                <a:latin typeface="Courier New"/>
              </a:rPr>
              <a:t>text/</a:t>
            </a:r>
            <a:r>
              <a:rPr lang="en-US" sz="1400" dirty="0" err="1" smtClean="0">
                <a:solidFill>
                  <a:srgbClr val="0000FF"/>
                </a:solidFill>
                <a:highlight>
                  <a:srgbClr val="FFFFFF"/>
                </a:highlight>
                <a:latin typeface="Courier New"/>
              </a:rPr>
              <a:t>javascript</a:t>
            </a:r>
            <a:r>
              <a:rPr lang="en-US" sz="1400" dirty="0" smtClean="0">
                <a:solidFill>
                  <a:srgbClr val="000000"/>
                </a:solidFill>
                <a:highlight>
                  <a:srgbClr val="FFFFFF"/>
                </a:highlight>
                <a:latin typeface="Courier New"/>
              </a:rPr>
              <a:t>"</a:t>
            </a:r>
            <a:r>
              <a:rPr lang="en-US" sz="1400" dirty="0" smtClean="0">
                <a:solidFill>
                  <a:srgbClr val="0000FF"/>
                </a:solidFill>
                <a:highlight>
                  <a:srgbClr val="FFFFFF"/>
                </a:highlight>
                <a:latin typeface="Courier New"/>
              </a:rPr>
              <a:t>&gt;</a:t>
            </a:r>
          </a:p>
          <a:p>
            <a:pPr>
              <a:buFont typeface="+mj-lt"/>
              <a:buAutoNum type="arabicPeriod"/>
            </a:pPr>
            <a:r>
              <a:rPr lang="en-US" sz="1400" dirty="0" smtClean="0">
                <a:solidFill>
                  <a:srgbClr val="000000"/>
                </a:solidFill>
                <a:highlight>
                  <a:srgbClr val="FFFFFF"/>
                </a:highlight>
                <a:latin typeface="Courier New"/>
              </a:rPr>
              <a:t>    $</a:t>
            </a:r>
            <a:r>
              <a:rPr lang="en-US" sz="1400" dirty="0" smtClean="0">
                <a:solidFill>
                  <a:srgbClr val="5C5C5C"/>
                </a:solidFill>
                <a:highlight>
                  <a:srgbClr val="FFFFFF"/>
                </a:highlight>
                <a:latin typeface="Courier New"/>
              </a:rPr>
              <a:t>(</a:t>
            </a:r>
            <a:r>
              <a:rPr lang="en-US" sz="1400" dirty="0" smtClean="0">
                <a:solidFill>
                  <a:srgbClr val="000000"/>
                </a:solidFill>
                <a:highlight>
                  <a:srgbClr val="FFFFFF"/>
                </a:highlight>
                <a:latin typeface="Courier New"/>
              </a:rPr>
              <a:t>document</a:t>
            </a:r>
            <a:r>
              <a:rPr lang="en-US" sz="1400" dirty="0" smtClean="0">
                <a:solidFill>
                  <a:srgbClr val="5C5C5C"/>
                </a:solidFill>
                <a:highlight>
                  <a:srgbClr val="FFFFFF"/>
                </a:highlight>
                <a:latin typeface="Courier New"/>
              </a:rPr>
              <a:t>).</a:t>
            </a:r>
            <a:r>
              <a:rPr lang="en-US" sz="1400" dirty="0" smtClean="0">
                <a:solidFill>
                  <a:srgbClr val="000000"/>
                </a:solidFill>
                <a:highlight>
                  <a:srgbClr val="FFFFFF"/>
                </a:highlight>
                <a:latin typeface="Courier New"/>
              </a:rPr>
              <a:t>ready</a:t>
            </a:r>
            <a:r>
              <a:rPr lang="en-US" sz="1400" dirty="0" smtClean="0">
                <a:solidFill>
                  <a:srgbClr val="5C5C5C"/>
                </a:solidFill>
                <a:highlight>
                  <a:srgbClr val="FFFFFF"/>
                </a:highlight>
                <a:latin typeface="Courier New"/>
              </a:rPr>
              <a:t>( </a:t>
            </a:r>
            <a:r>
              <a:rPr lang="en-US" sz="1400" b="1" dirty="0" smtClean="0">
                <a:solidFill>
                  <a:srgbClr val="0000C0"/>
                </a:solidFill>
                <a:highlight>
                  <a:srgbClr val="FFFFFF"/>
                </a:highlight>
                <a:latin typeface="Courier New"/>
              </a:rPr>
              <a:t>function</a:t>
            </a:r>
            <a:r>
              <a:rPr lang="en-US" sz="1400" b="1" dirty="0" smtClean="0">
                <a:solidFill>
                  <a:srgbClr val="5C5C5C"/>
                </a:solidFill>
                <a:highlight>
                  <a:srgbClr val="FFFFFF"/>
                </a:highlight>
                <a:latin typeface="Courier New"/>
              </a:rPr>
              <a:t>() {</a:t>
            </a:r>
          </a:p>
          <a:p>
            <a:pPr>
              <a:buFont typeface="+mj-lt"/>
              <a:buAutoNum type="arabicPeriod"/>
            </a:pPr>
            <a:r>
              <a:rPr lang="en-US" sz="1400" dirty="0" smtClean="0">
                <a:solidFill>
                  <a:srgbClr val="000000"/>
                </a:solidFill>
                <a:highlight>
                  <a:srgbClr val="FFFFFF"/>
                </a:highlight>
                <a:latin typeface="Courier New"/>
              </a:rPr>
              <a:t>        $</a:t>
            </a:r>
            <a:r>
              <a:rPr lang="en-US" sz="1400" dirty="0" smtClean="0">
                <a:solidFill>
                  <a:srgbClr val="5C5C5C"/>
                </a:solidFill>
                <a:highlight>
                  <a:srgbClr val="FFFFFF"/>
                </a:highlight>
                <a:latin typeface="Courier New"/>
              </a:rPr>
              <a:t>(</a:t>
            </a:r>
            <a:r>
              <a:rPr lang="en-US" sz="1400" dirty="0" smtClean="0">
                <a:solidFill>
                  <a:srgbClr val="005C00"/>
                </a:solidFill>
                <a:highlight>
                  <a:srgbClr val="FFFFFF"/>
                </a:highlight>
                <a:latin typeface="Courier New"/>
              </a:rPr>
              <a:t>"</a:t>
            </a:r>
            <a:r>
              <a:rPr lang="en-US" sz="1400" dirty="0" err="1" smtClean="0">
                <a:solidFill>
                  <a:srgbClr val="005C00"/>
                </a:solidFill>
                <a:highlight>
                  <a:srgbClr val="FFFFFF"/>
                </a:highlight>
                <a:latin typeface="Courier New"/>
              </a:rPr>
              <a:t>input#myButton</a:t>
            </a:r>
            <a:r>
              <a:rPr lang="en-US" sz="1400" dirty="0" smtClean="0">
                <a:solidFill>
                  <a:srgbClr val="005C00"/>
                </a:solidFill>
                <a:highlight>
                  <a:srgbClr val="FFFFFF"/>
                </a:highlight>
                <a:latin typeface="Courier New"/>
              </a:rPr>
              <a:t>"</a:t>
            </a:r>
            <a:r>
              <a:rPr lang="en-US" sz="1400" dirty="0" smtClean="0">
                <a:solidFill>
                  <a:srgbClr val="5C5C5C"/>
                </a:solidFill>
                <a:highlight>
                  <a:srgbClr val="FFFFFF"/>
                </a:highlight>
                <a:latin typeface="Courier New"/>
              </a:rPr>
              <a:t>).</a:t>
            </a:r>
            <a:r>
              <a:rPr lang="en-US" sz="1400" dirty="0" smtClean="0">
                <a:solidFill>
                  <a:srgbClr val="000000"/>
                </a:solidFill>
                <a:highlight>
                  <a:srgbClr val="FFFFFF"/>
                </a:highlight>
                <a:latin typeface="Courier New"/>
              </a:rPr>
              <a:t>click</a:t>
            </a:r>
            <a:r>
              <a:rPr lang="en-US" sz="1400" dirty="0" smtClean="0">
                <a:solidFill>
                  <a:srgbClr val="5C5C5C"/>
                </a:solidFill>
                <a:highlight>
                  <a:srgbClr val="FFFFFF"/>
                </a:highlight>
                <a:latin typeface="Courier New"/>
              </a:rPr>
              <a:t>(</a:t>
            </a:r>
            <a:r>
              <a:rPr lang="en-US" sz="1400" b="1" dirty="0" smtClean="0">
                <a:solidFill>
                  <a:srgbClr val="0000C0"/>
                </a:solidFill>
                <a:highlight>
                  <a:srgbClr val="FFFFFF"/>
                </a:highlight>
                <a:latin typeface="Courier New"/>
              </a:rPr>
              <a:t>function</a:t>
            </a:r>
            <a:r>
              <a:rPr lang="en-US" sz="1400" b="1" dirty="0" smtClean="0">
                <a:solidFill>
                  <a:srgbClr val="5C5C5C"/>
                </a:solidFill>
                <a:highlight>
                  <a:srgbClr val="FFFFFF"/>
                </a:highlight>
                <a:latin typeface="Courier New"/>
              </a:rPr>
              <a:t>() {</a:t>
            </a:r>
          </a:p>
          <a:p>
            <a:pPr>
              <a:buFont typeface="+mj-lt"/>
              <a:buAutoNum type="arabicPeriod"/>
            </a:pPr>
            <a:r>
              <a:rPr lang="en-US" sz="1400" dirty="0" smtClean="0">
                <a:solidFill>
                  <a:srgbClr val="000000"/>
                </a:solidFill>
                <a:highlight>
                  <a:srgbClr val="FFFFFF"/>
                </a:highlight>
                <a:latin typeface="Courier New"/>
              </a:rPr>
              <a:t>            $</a:t>
            </a:r>
            <a:r>
              <a:rPr lang="en-US" sz="1400" dirty="0" smtClean="0">
                <a:solidFill>
                  <a:srgbClr val="5C5C5C"/>
                </a:solidFill>
                <a:highlight>
                  <a:srgbClr val="FFFFFF"/>
                </a:highlight>
                <a:latin typeface="Courier New"/>
              </a:rPr>
              <a:t>.</a:t>
            </a:r>
            <a:r>
              <a:rPr lang="en-US" sz="1400" dirty="0" smtClean="0">
                <a:solidFill>
                  <a:srgbClr val="000000"/>
                </a:solidFill>
                <a:highlight>
                  <a:srgbClr val="FFFFFF"/>
                </a:highlight>
                <a:latin typeface="Courier New"/>
              </a:rPr>
              <a:t>get</a:t>
            </a:r>
            <a:r>
              <a:rPr lang="en-US" sz="1400" dirty="0" smtClean="0">
                <a:solidFill>
                  <a:srgbClr val="5C5C5C"/>
                </a:solidFill>
                <a:highlight>
                  <a:srgbClr val="FFFFFF"/>
                </a:highlight>
                <a:latin typeface="Courier New"/>
              </a:rPr>
              <a:t>(</a:t>
            </a:r>
          </a:p>
          <a:p>
            <a:pPr>
              <a:buFont typeface="+mj-lt"/>
              <a:buAutoNum type="arabicPeriod"/>
            </a:pPr>
            <a:r>
              <a:rPr lang="en-US" sz="1400" dirty="0" smtClean="0">
                <a:solidFill>
                  <a:srgbClr val="005C00"/>
                </a:solidFill>
                <a:highlight>
                  <a:srgbClr val="FFFFFF"/>
                </a:highlight>
                <a:latin typeface="Courier New"/>
              </a:rPr>
              <a:t>                'js5ajax.cfm'</a:t>
            </a:r>
            <a:r>
              <a:rPr lang="en-US" sz="1400" dirty="0" smtClean="0">
                <a:solidFill>
                  <a:srgbClr val="5C5C5C"/>
                </a:solidFill>
                <a:highlight>
                  <a:srgbClr val="FFFFFF"/>
                </a:highlight>
                <a:latin typeface="Courier New"/>
              </a:rPr>
              <a:t>, </a:t>
            </a:r>
          </a:p>
          <a:p>
            <a:pPr>
              <a:buFont typeface="+mj-lt"/>
              <a:buAutoNum type="arabicPeriod"/>
            </a:pPr>
            <a:r>
              <a:rPr lang="en-US" sz="1400" dirty="0" smtClean="0">
                <a:solidFill>
                  <a:srgbClr val="5C5C5C"/>
                </a:solidFill>
                <a:highlight>
                  <a:srgbClr val="FFFFFF"/>
                </a:highlight>
                <a:latin typeface="Courier New"/>
              </a:rPr>
              <a:t>                {</a:t>
            </a:r>
            <a:r>
              <a:rPr lang="en-US" sz="1400" dirty="0" err="1" smtClean="0">
                <a:solidFill>
                  <a:srgbClr val="000000"/>
                </a:solidFill>
                <a:highlight>
                  <a:srgbClr val="FFFFFF"/>
                </a:highlight>
                <a:latin typeface="Courier New"/>
              </a:rPr>
              <a:t>json</a:t>
            </a:r>
            <a:r>
              <a:rPr lang="en-US" sz="1400" dirty="0" smtClean="0">
                <a:solidFill>
                  <a:srgbClr val="5C5C5C"/>
                </a:solidFill>
                <a:highlight>
                  <a:srgbClr val="FFFFFF"/>
                </a:highlight>
                <a:latin typeface="Courier New"/>
              </a:rPr>
              <a:t>: </a:t>
            </a:r>
            <a:r>
              <a:rPr lang="en-US" sz="1400" dirty="0" smtClean="0">
                <a:solidFill>
                  <a:srgbClr val="800040"/>
                </a:solidFill>
                <a:highlight>
                  <a:srgbClr val="FFFFFF"/>
                </a:highlight>
                <a:latin typeface="Courier New"/>
              </a:rPr>
              <a:t>true</a:t>
            </a:r>
            <a:r>
              <a:rPr lang="en-US" sz="1400" dirty="0" smtClean="0">
                <a:solidFill>
                  <a:srgbClr val="5C5C5C"/>
                </a:solidFill>
                <a:highlight>
                  <a:srgbClr val="FFFFFF"/>
                </a:highlight>
                <a:latin typeface="Courier New"/>
              </a:rPr>
              <a:t>}, </a:t>
            </a:r>
          </a:p>
          <a:p>
            <a:pPr>
              <a:buFont typeface="+mj-lt"/>
              <a:buAutoNum type="arabicPeriod"/>
            </a:pPr>
            <a:r>
              <a:rPr lang="en-US" sz="1400" b="1" dirty="0" smtClean="0">
                <a:solidFill>
                  <a:srgbClr val="0000C0"/>
                </a:solidFill>
                <a:highlight>
                  <a:srgbClr val="FFFFFF"/>
                </a:highlight>
                <a:latin typeface="Courier New"/>
              </a:rPr>
              <a:t>                function</a:t>
            </a:r>
            <a:r>
              <a:rPr lang="en-US" sz="1400" b="1" dirty="0" smtClean="0">
                <a:solidFill>
                  <a:srgbClr val="5C5C5C"/>
                </a:solidFill>
                <a:highlight>
                  <a:srgbClr val="FFFFFF"/>
                </a:highlight>
                <a:latin typeface="Courier New"/>
              </a:rPr>
              <a:t>(</a:t>
            </a:r>
            <a:r>
              <a:rPr lang="en-US" sz="1400" b="1" dirty="0" smtClean="0">
                <a:solidFill>
                  <a:srgbClr val="000000"/>
                </a:solidFill>
                <a:highlight>
                  <a:srgbClr val="FFFFFF"/>
                </a:highlight>
                <a:latin typeface="Courier New"/>
              </a:rPr>
              <a:t>data</a:t>
            </a:r>
            <a:r>
              <a:rPr lang="en-US" sz="1400" b="1" dirty="0" smtClean="0">
                <a:solidFill>
                  <a:srgbClr val="5C5C5C"/>
                </a:solidFill>
                <a:highlight>
                  <a:srgbClr val="FFFFFF"/>
                </a:highlight>
                <a:latin typeface="Courier New"/>
              </a:rPr>
              <a:t>) {</a:t>
            </a:r>
          </a:p>
          <a:p>
            <a:pPr>
              <a:buFont typeface="+mj-lt"/>
              <a:buAutoNum type="arabicPeriod"/>
            </a:pPr>
            <a:r>
              <a:rPr lang="en-US" sz="1400" dirty="0" smtClean="0">
                <a:solidFill>
                  <a:srgbClr val="000000"/>
                </a:solidFill>
                <a:highlight>
                  <a:srgbClr val="FFFFFF"/>
                </a:highlight>
                <a:latin typeface="Courier New"/>
              </a:rPr>
              <a:t>                    $</a:t>
            </a:r>
            <a:r>
              <a:rPr lang="en-US" sz="1400" dirty="0" smtClean="0">
                <a:solidFill>
                  <a:srgbClr val="5C5C5C"/>
                </a:solidFill>
                <a:highlight>
                  <a:srgbClr val="FFFFFF"/>
                </a:highlight>
                <a:latin typeface="Courier New"/>
              </a:rPr>
              <a:t>(</a:t>
            </a:r>
            <a:r>
              <a:rPr lang="en-US" sz="1400" dirty="0" smtClean="0">
                <a:solidFill>
                  <a:srgbClr val="005C00"/>
                </a:solidFill>
                <a:highlight>
                  <a:srgbClr val="FFFFFF"/>
                </a:highlight>
                <a:latin typeface="Courier New"/>
              </a:rPr>
              <a:t>'.result'</a:t>
            </a:r>
            <a:r>
              <a:rPr lang="en-US" sz="1400" dirty="0" smtClean="0">
                <a:solidFill>
                  <a:srgbClr val="5C5C5C"/>
                </a:solidFill>
                <a:highlight>
                  <a:srgbClr val="FFFFFF"/>
                </a:highlight>
                <a:latin typeface="Courier New"/>
              </a:rPr>
              <a:t>).</a:t>
            </a:r>
            <a:r>
              <a:rPr lang="en-US" sz="1400" dirty="0" smtClean="0">
                <a:solidFill>
                  <a:srgbClr val="000000"/>
                </a:solidFill>
                <a:highlight>
                  <a:srgbClr val="FFFFFF"/>
                </a:highlight>
                <a:latin typeface="Courier New"/>
              </a:rPr>
              <a:t>html</a:t>
            </a:r>
            <a:r>
              <a:rPr lang="en-US" sz="1400" dirty="0" smtClean="0">
                <a:solidFill>
                  <a:srgbClr val="5C5C5C"/>
                </a:solidFill>
                <a:highlight>
                  <a:srgbClr val="FFFFFF"/>
                </a:highlight>
                <a:latin typeface="Courier New"/>
              </a:rPr>
              <a:t>(</a:t>
            </a:r>
            <a:r>
              <a:rPr lang="en-US" sz="1400" dirty="0" smtClean="0">
                <a:solidFill>
                  <a:srgbClr val="000000"/>
                </a:solidFill>
                <a:highlight>
                  <a:srgbClr val="FFFFFF"/>
                </a:highlight>
                <a:latin typeface="Courier New"/>
              </a:rPr>
              <a:t>data</a:t>
            </a:r>
            <a:r>
              <a:rPr lang="en-US" sz="1400" dirty="0" smtClean="0">
                <a:solidFill>
                  <a:srgbClr val="5C5C5C"/>
                </a:solidFill>
                <a:highlight>
                  <a:srgbClr val="FFFFFF"/>
                </a:highlight>
                <a:latin typeface="Courier New"/>
              </a:rPr>
              <a:t>);</a:t>
            </a:r>
          </a:p>
          <a:p>
            <a:pPr>
              <a:buFont typeface="+mj-lt"/>
              <a:buAutoNum type="arabicPeriod"/>
            </a:pPr>
            <a:r>
              <a:rPr lang="en-US" sz="1400" dirty="0" smtClean="0">
                <a:solidFill>
                  <a:srgbClr val="000000"/>
                </a:solidFill>
                <a:highlight>
                  <a:srgbClr val="FFFFFF"/>
                </a:highlight>
                <a:latin typeface="Courier New"/>
              </a:rPr>
              <a:t>                    alert</a:t>
            </a:r>
            <a:r>
              <a:rPr lang="en-US" sz="1400" dirty="0" smtClean="0">
                <a:solidFill>
                  <a:srgbClr val="5C5C5C"/>
                </a:solidFill>
                <a:highlight>
                  <a:srgbClr val="FFFFFF"/>
                </a:highlight>
                <a:latin typeface="Courier New"/>
              </a:rPr>
              <a:t>(</a:t>
            </a:r>
            <a:r>
              <a:rPr lang="en-US" sz="1400" dirty="0" smtClean="0">
                <a:solidFill>
                  <a:srgbClr val="005C00"/>
                </a:solidFill>
                <a:highlight>
                  <a:srgbClr val="FFFFFF"/>
                </a:highlight>
                <a:latin typeface="Courier New"/>
              </a:rPr>
              <a:t>'Load was performed.'</a:t>
            </a:r>
            <a:r>
              <a:rPr lang="en-US" sz="1400" dirty="0" smtClean="0">
                <a:solidFill>
                  <a:srgbClr val="5C5C5C"/>
                </a:solidFill>
                <a:highlight>
                  <a:srgbClr val="FFFFFF"/>
                </a:highlight>
                <a:latin typeface="Courier New"/>
              </a:rPr>
              <a:t>);</a:t>
            </a:r>
          </a:p>
          <a:p>
            <a:pPr>
              <a:buFont typeface="+mj-lt"/>
              <a:buAutoNum type="arabicPeriod"/>
            </a:pPr>
            <a:r>
              <a:rPr lang="en-US" sz="1400" dirty="0" smtClean="0">
                <a:solidFill>
                  <a:srgbClr val="5C5C5C"/>
                </a:solidFill>
                <a:highlight>
                  <a:srgbClr val="FFFFFF"/>
                </a:highlight>
                <a:latin typeface="Courier New"/>
              </a:rPr>
              <a:t>                }</a:t>
            </a:r>
          </a:p>
          <a:p>
            <a:pPr>
              <a:buFont typeface="+mj-lt"/>
              <a:buAutoNum type="arabicPeriod"/>
            </a:pPr>
            <a:r>
              <a:rPr lang="en-US" sz="1400" dirty="0" smtClean="0">
                <a:solidFill>
                  <a:srgbClr val="5C5C5C"/>
                </a:solidFill>
                <a:highlight>
                  <a:srgbClr val="FFFFFF"/>
                </a:highlight>
                <a:latin typeface="Courier New"/>
              </a:rPr>
              <a:t>            );</a:t>
            </a:r>
          </a:p>
          <a:p>
            <a:pPr>
              <a:buFont typeface="+mj-lt"/>
              <a:buAutoNum type="arabicPeriod"/>
            </a:pPr>
            <a:r>
              <a:rPr lang="en-US" sz="1400" dirty="0" smtClean="0">
                <a:solidFill>
                  <a:srgbClr val="5C5C5C"/>
                </a:solidFill>
                <a:highlight>
                  <a:srgbClr val="FFFFFF"/>
                </a:highlight>
                <a:latin typeface="Courier New"/>
              </a:rPr>
              <a:t>        });</a:t>
            </a:r>
          </a:p>
          <a:p>
            <a:pPr>
              <a:buFont typeface="+mj-lt"/>
              <a:buAutoNum type="arabicPeriod"/>
            </a:pPr>
            <a:r>
              <a:rPr lang="en-US" sz="1400" dirty="0" smtClean="0">
                <a:solidFill>
                  <a:srgbClr val="5C5C5C"/>
                </a:solidFill>
                <a:highlight>
                  <a:srgbClr val="FFFFFF"/>
                </a:highlight>
                <a:latin typeface="Courier New"/>
              </a:rPr>
              <a:t>    });</a:t>
            </a:r>
          </a:p>
          <a:p>
            <a:pPr>
              <a:buFont typeface="+mj-lt"/>
              <a:buAutoNum type="arabicPeriod"/>
            </a:pPr>
            <a:r>
              <a:rPr lang="en-US" sz="1400" dirty="0" smtClean="0">
                <a:solidFill>
                  <a:srgbClr val="0000FF"/>
                </a:solidFill>
                <a:highlight>
                  <a:srgbClr val="FFFFFF"/>
                </a:highlight>
                <a:latin typeface="Courier New"/>
              </a:rPr>
              <a:t>&lt;/</a:t>
            </a:r>
            <a:r>
              <a:rPr lang="en-US" sz="1400" dirty="0" smtClean="0">
                <a:solidFill>
                  <a:srgbClr val="A31515"/>
                </a:solidFill>
                <a:highlight>
                  <a:srgbClr val="FFFFFF"/>
                </a:highlight>
                <a:latin typeface="Courier New"/>
              </a:rPr>
              <a:t>script</a:t>
            </a:r>
            <a:r>
              <a:rPr lang="en-US" sz="1400" dirty="0" smtClean="0">
                <a:solidFill>
                  <a:srgbClr val="0000FF"/>
                </a:solidFill>
                <a:highlight>
                  <a:srgbClr val="FFFFFF"/>
                </a:highlight>
                <a:latin typeface="Courier New"/>
              </a:rPr>
              <a:t>&gt;</a:t>
            </a:r>
          </a:p>
          <a:p>
            <a:pPr>
              <a:buFont typeface="+mj-lt"/>
              <a:buAutoNum type="arabicPeriod"/>
            </a:pPr>
            <a:r>
              <a:rPr lang="en-US" sz="1400" dirty="0" smtClean="0">
                <a:solidFill>
                  <a:srgbClr val="0000FF"/>
                </a:solidFill>
                <a:highlight>
                  <a:srgbClr val="FFFFFF"/>
                </a:highlight>
                <a:latin typeface="Courier New"/>
              </a:rPr>
              <a:t>&lt;</a:t>
            </a:r>
            <a:r>
              <a:rPr lang="en-US" sz="1400" dirty="0" smtClean="0">
                <a:solidFill>
                  <a:srgbClr val="A31515"/>
                </a:solidFill>
                <a:highlight>
                  <a:srgbClr val="FFFFFF"/>
                </a:highlight>
                <a:latin typeface="Courier New"/>
              </a:rPr>
              <a:t>h3</a:t>
            </a:r>
            <a:r>
              <a:rPr lang="en-US" sz="1400" dirty="0" smtClean="0">
                <a:solidFill>
                  <a:srgbClr val="0000FF"/>
                </a:solidFill>
                <a:highlight>
                  <a:srgbClr val="FFFFFF"/>
                </a:highlight>
                <a:latin typeface="Courier New"/>
              </a:rPr>
              <a:t>&gt;</a:t>
            </a:r>
            <a:r>
              <a:rPr lang="en-US" sz="1400" dirty="0" smtClean="0">
                <a:solidFill>
                  <a:srgbClr val="000000"/>
                </a:solidFill>
                <a:highlight>
                  <a:srgbClr val="FFFFFF"/>
                </a:highlight>
                <a:latin typeface="Courier New"/>
              </a:rPr>
              <a:t>Click this button to load the data:</a:t>
            </a:r>
            <a:r>
              <a:rPr lang="en-US" sz="1400" dirty="0" smtClean="0">
                <a:solidFill>
                  <a:srgbClr val="0000FF"/>
                </a:solidFill>
                <a:highlight>
                  <a:srgbClr val="FFFFFF"/>
                </a:highlight>
                <a:latin typeface="Courier New"/>
              </a:rPr>
              <a:t>&lt;/</a:t>
            </a:r>
            <a:r>
              <a:rPr lang="en-US" sz="1400" dirty="0" smtClean="0">
                <a:solidFill>
                  <a:srgbClr val="A31515"/>
                </a:solidFill>
                <a:highlight>
                  <a:srgbClr val="FFFFFF"/>
                </a:highlight>
                <a:latin typeface="Courier New"/>
              </a:rPr>
              <a:t>h3</a:t>
            </a:r>
            <a:r>
              <a:rPr lang="en-US" sz="1400" dirty="0" smtClean="0">
                <a:solidFill>
                  <a:srgbClr val="0000FF"/>
                </a:solidFill>
                <a:highlight>
                  <a:srgbClr val="FFFFFF"/>
                </a:highlight>
                <a:latin typeface="Courier New"/>
              </a:rPr>
              <a:t>&gt;</a:t>
            </a:r>
          </a:p>
          <a:p>
            <a:pPr>
              <a:buFont typeface="+mj-lt"/>
              <a:buAutoNum type="arabicPeriod"/>
            </a:pPr>
            <a:r>
              <a:rPr lang="en-US" sz="1400" dirty="0" smtClean="0">
                <a:solidFill>
                  <a:srgbClr val="0000FF"/>
                </a:solidFill>
                <a:highlight>
                  <a:srgbClr val="FFFFFF"/>
                </a:highlight>
                <a:latin typeface="Courier New"/>
              </a:rPr>
              <a:t>&lt;</a:t>
            </a:r>
            <a:r>
              <a:rPr lang="en-US" sz="1400" dirty="0" smtClean="0">
                <a:solidFill>
                  <a:srgbClr val="A31515"/>
                </a:solidFill>
                <a:highlight>
                  <a:srgbClr val="FFFFFF"/>
                </a:highlight>
                <a:latin typeface="Courier New"/>
              </a:rPr>
              <a:t>input </a:t>
            </a:r>
            <a:r>
              <a:rPr lang="en-US" sz="1400" dirty="0" smtClean="0">
                <a:solidFill>
                  <a:srgbClr val="FF0000"/>
                </a:solidFill>
                <a:highlight>
                  <a:srgbClr val="FFFFFF"/>
                </a:highlight>
                <a:latin typeface="Courier New"/>
              </a:rPr>
              <a:t>type</a:t>
            </a:r>
            <a:r>
              <a:rPr lang="en-US" sz="1400" dirty="0" smtClean="0">
                <a:solidFill>
                  <a:srgbClr val="000000"/>
                </a:solidFill>
                <a:highlight>
                  <a:srgbClr val="FFFFFF"/>
                </a:highlight>
                <a:latin typeface="Courier New"/>
              </a:rPr>
              <a:t>="</a:t>
            </a:r>
            <a:r>
              <a:rPr lang="en-US" sz="1400" dirty="0" smtClean="0">
                <a:solidFill>
                  <a:srgbClr val="0000FF"/>
                </a:solidFill>
                <a:highlight>
                  <a:srgbClr val="FFFFFF"/>
                </a:highlight>
                <a:latin typeface="Courier New"/>
              </a:rPr>
              <a:t>button</a:t>
            </a:r>
            <a:r>
              <a:rPr lang="en-US" sz="1400" dirty="0" smtClean="0">
                <a:solidFill>
                  <a:srgbClr val="000000"/>
                </a:solidFill>
                <a:highlight>
                  <a:srgbClr val="FFFFFF"/>
                </a:highlight>
                <a:latin typeface="Courier New"/>
              </a:rPr>
              <a:t>" </a:t>
            </a:r>
            <a:r>
              <a:rPr lang="en-US" sz="1400" dirty="0" smtClean="0">
                <a:solidFill>
                  <a:srgbClr val="FF0000"/>
                </a:solidFill>
                <a:highlight>
                  <a:srgbClr val="FFFFFF"/>
                </a:highlight>
                <a:latin typeface="Courier New"/>
              </a:rPr>
              <a:t>id</a:t>
            </a:r>
            <a:r>
              <a:rPr lang="en-US" sz="1400" dirty="0" smtClean="0">
                <a:solidFill>
                  <a:srgbClr val="000000"/>
                </a:solidFill>
                <a:highlight>
                  <a:srgbClr val="FFFFFF"/>
                </a:highlight>
                <a:latin typeface="Courier New"/>
              </a:rPr>
              <a:t>="</a:t>
            </a:r>
            <a:r>
              <a:rPr lang="en-US" sz="1400" dirty="0" err="1" smtClean="0">
                <a:solidFill>
                  <a:srgbClr val="0000FF"/>
                </a:solidFill>
                <a:highlight>
                  <a:srgbClr val="FFFFFF"/>
                </a:highlight>
                <a:latin typeface="Courier New"/>
              </a:rPr>
              <a:t>myButton</a:t>
            </a:r>
            <a:r>
              <a:rPr lang="en-US" sz="1400" dirty="0" smtClean="0">
                <a:solidFill>
                  <a:srgbClr val="000000"/>
                </a:solidFill>
                <a:highlight>
                  <a:srgbClr val="FFFFFF"/>
                </a:highlight>
                <a:latin typeface="Courier New"/>
              </a:rPr>
              <a:t>" </a:t>
            </a:r>
            <a:r>
              <a:rPr lang="en-US" sz="1400" dirty="0" smtClean="0">
                <a:solidFill>
                  <a:srgbClr val="FF0000"/>
                </a:solidFill>
                <a:highlight>
                  <a:srgbClr val="FFFFFF"/>
                </a:highlight>
                <a:latin typeface="Courier New"/>
              </a:rPr>
              <a:t>value</a:t>
            </a:r>
            <a:r>
              <a:rPr lang="en-US" sz="1400" dirty="0" smtClean="0">
                <a:solidFill>
                  <a:srgbClr val="000000"/>
                </a:solidFill>
                <a:highlight>
                  <a:srgbClr val="FFFFFF"/>
                </a:highlight>
                <a:latin typeface="Courier New"/>
              </a:rPr>
              <a:t>="</a:t>
            </a:r>
            <a:r>
              <a:rPr lang="en-US" sz="1400" dirty="0" smtClean="0">
                <a:solidFill>
                  <a:srgbClr val="0000FF"/>
                </a:solidFill>
                <a:highlight>
                  <a:srgbClr val="FFFFFF"/>
                </a:highlight>
                <a:latin typeface="Courier New"/>
              </a:rPr>
              <a:t>Load Data</a:t>
            </a:r>
            <a:r>
              <a:rPr lang="en-US" sz="1400" dirty="0" smtClean="0">
                <a:solidFill>
                  <a:srgbClr val="000000"/>
                </a:solidFill>
                <a:highlight>
                  <a:srgbClr val="FFFFFF"/>
                </a:highlight>
                <a:latin typeface="Courier New"/>
              </a:rPr>
              <a:t>"</a:t>
            </a:r>
            <a:r>
              <a:rPr lang="en-US" sz="1400" dirty="0" smtClean="0">
                <a:solidFill>
                  <a:srgbClr val="0000FF"/>
                </a:solidFill>
                <a:highlight>
                  <a:srgbClr val="FFFFFF"/>
                </a:highlight>
                <a:latin typeface="Courier New"/>
              </a:rPr>
              <a:t>&gt;</a:t>
            </a:r>
          </a:p>
          <a:p>
            <a:pPr>
              <a:buFont typeface="+mj-lt"/>
              <a:buAutoNum type="arabicPeriod"/>
            </a:pPr>
            <a:r>
              <a:rPr lang="en-US" sz="1400" dirty="0" smtClean="0">
                <a:solidFill>
                  <a:srgbClr val="0000FF"/>
                </a:solidFill>
                <a:highlight>
                  <a:srgbClr val="FFFFFF"/>
                </a:highlight>
                <a:latin typeface="Courier New"/>
              </a:rPr>
              <a:t>&lt;</a:t>
            </a:r>
            <a:r>
              <a:rPr lang="en-US" sz="1400" dirty="0" smtClean="0">
                <a:solidFill>
                  <a:srgbClr val="A31515"/>
                </a:solidFill>
                <a:highlight>
                  <a:srgbClr val="FFFFFF"/>
                </a:highlight>
                <a:latin typeface="Courier New"/>
              </a:rPr>
              <a:t>div </a:t>
            </a:r>
            <a:r>
              <a:rPr lang="en-US" sz="1400" dirty="0" smtClean="0">
                <a:solidFill>
                  <a:srgbClr val="FF0000"/>
                </a:solidFill>
                <a:highlight>
                  <a:srgbClr val="FFFFFF"/>
                </a:highlight>
                <a:latin typeface="Courier New"/>
              </a:rPr>
              <a:t>class</a:t>
            </a:r>
            <a:r>
              <a:rPr lang="en-US" sz="1400" dirty="0" smtClean="0">
                <a:solidFill>
                  <a:srgbClr val="000000"/>
                </a:solidFill>
                <a:highlight>
                  <a:srgbClr val="FFFFFF"/>
                </a:highlight>
                <a:latin typeface="Courier New"/>
              </a:rPr>
              <a:t>="</a:t>
            </a:r>
            <a:r>
              <a:rPr lang="en-US" sz="1400" dirty="0" smtClean="0">
                <a:solidFill>
                  <a:srgbClr val="0000FF"/>
                </a:solidFill>
                <a:highlight>
                  <a:srgbClr val="FFFFFF"/>
                </a:highlight>
                <a:latin typeface="Courier New"/>
              </a:rPr>
              <a:t>result</a:t>
            </a:r>
            <a:r>
              <a:rPr lang="en-US" sz="1400" dirty="0" smtClean="0">
                <a:solidFill>
                  <a:srgbClr val="000000"/>
                </a:solidFill>
                <a:highlight>
                  <a:srgbClr val="FFFFFF"/>
                </a:highlight>
                <a:latin typeface="Courier New"/>
              </a:rPr>
              <a:t>"</a:t>
            </a:r>
            <a:r>
              <a:rPr lang="en-US" sz="1400" dirty="0" smtClean="0">
                <a:solidFill>
                  <a:srgbClr val="0000FF"/>
                </a:solidFill>
                <a:highlight>
                  <a:srgbClr val="FFFFFF"/>
                </a:highlight>
                <a:latin typeface="Courier New"/>
              </a:rPr>
              <a:t>&gt;&lt;/</a:t>
            </a:r>
            <a:r>
              <a:rPr lang="en-US" sz="1400" dirty="0" smtClean="0">
                <a:solidFill>
                  <a:srgbClr val="A31515"/>
                </a:solidFill>
                <a:highlight>
                  <a:srgbClr val="FFFFFF"/>
                </a:highlight>
                <a:latin typeface="Courier New"/>
              </a:rPr>
              <a:t>div</a:t>
            </a:r>
            <a:r>
              <a:rPr lang="en-US" sz="1400" dirty="0" smtClean="0">
                <a:solidFill>
                  <a:srgbClr val="0000FF"/>
                </a:solidFill>
                <a:highlight>
                  <a:srgbClr val="FFFFFF"/>
                </a:highlight>
                <a:latin typeface="Courier New"/>
              </a:rPr>
              <a:t>&gt;</a:t>
            </a:r>
          </a:p>
        </p:txBody>
      </p:sp>
      <p:pic>
        <p:nvPicPr>
          <p:cNvPr id="5" name="Picture 4" descr="penn_fulllogo.gif"/>
          <p:cNvPicPr>
            <a:picLocks noChangeAspect="1"/>
          </p:cNvPicPr>
          <p:nvPr/>
        </p:nvPicPr>
        <p:blipFill>
          <a:blip r:embed="rId2" cstate="print"/>
          <a:stretch>
            <a:fillRect/>
          </a:stretch>
        </p:blipFill>
        <p:spPr>
          <a:xfrm>
            <a:off x="7162800" y="228600"/>
            <a:ext cx="1706880" cy="526733"/>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 AJAX Interactions</a:t>
            </a:r>
            <a:br>
              <a:rPr lang="en-US" dirty="0" smtClean="0"/>
            </a:br>
            <a:r>
              <a:rPr lang="en-US" dirty="0" smtClean="0"/>
              <a:t>Accessible JavaScript</a:t>
            </a:r>
            <a:endParaRPr lang="en-US" dirty="0"/>
          </a:p>
        </p:txBody>
      </p:sp>
      <p:sp>
        <p:nvSpPr>
          <p:cNvPr id="3" name="Content Placeholder 2"/>
          <p:cNvSpPr>
            <a:spLocks noGrp="1"/>
          </p:cNvSpPr>
          <p:nvPr>
            <p:ph idx="1"/>
          </p:nvPr>
        </p:nvSpPr>
        <p:spPr>
          <a:xfrm>
            <a:off x="457200" y="1600200"/>
            <a:ext cx="8229600" cy="4724400"/>
          </a:xfrm>
        </p:spPr>
        <p:txBody>
          <a:bodyPr>
            <a:noAutofit/>
          </a:bodyPr>
          <a:lstStyle/>
          <a:p>
            <a:pPr>
              <a:buFont typeface="+mj-lt"/>
              <a:buAutoNum type="arabicPeriod"/>
            </a:pPr>
            <a:r>
              <a:rPr lang="en-US" sz="1200" dirty="0" smtClean="0">
                <a:solidFill>
                  <a:srgbClr val="0000FF"/>
                </a:solidFill>
                <a:highlight>
                  <a:srgbClr val="FFFFFF"/>
                </a:highlight>
                <a:latin typeface="Courier New"/>
              </a:rPr>
              <a:t>&lt;</a:t>
            </a:r>
            <a:r>
              <a:rPr lang="en-US" sz="1200" dirty="0" smtClean="0">
                <a:solidFill>
                  <a:srgbClr val="A31515"/>
                </a:solidFill>
                <a:highlight>
                  <a:srgbClr val="FFFFFF"/>
                </a:highlight>
                <a:latin typeface="Courier New"/>
              </a:rPr>
              <a:t>script </a:t>
            </a:r>
            <a:r>
              <a:rPr lang="en-US" sz="1200" dirty="0" smtClean="0">
                <a:solidFill>
                  <a:srgbClr val="FF0000"/>
                </a:solidFill>
                <a:highlight>
                  <a:srgbClr val="FFFFFF"/>
                </a:highlight>
                <a:latin typeface="Courier New"/>
              </a:rPr>
              <a:t>type</a:t>
            </a:r>
            <a:r>
              <a:rPr lang="en-US" sz="1200" dirty="0" smtClean="0">
                <a:solidFill>
                  <a:srgbClr val="000000"/>
                </a:solidFill>
                <a:highlight>
                  <a:srgbClr val="FFFFFF"/>
                </a:highlight>
                <a:latin typeface="Courier New"/>
              </a:rPr>
              <a:t>="</a:t>
            </a:r>
            <a:r>
              <a:rPr lang="en-US" sz="1200" dirty="0" smtClean="0">
                <a:solidFill>
                  <a:srgbClr val="0000FF"/>
                </a:solidFill>
                <a:highlight>
                  <a:srgbClr val="FFFFFF"/>
                </a:highlight>
                <a:latin typeface="Courier New"/>
              </a:rPr>
              <a:t>text/</a:t>
            </a:r>
            <a:r>
              <a:rPr lang="en-US" sz="1200" dirty="0" err="1" smtClean="0">
                <a:solidFill>
                  <a:srgbClr val="0000FF"/>
                </a:solidFill>
                <a:highlight>
                  <a:srgbClr val="FFFFFF"/>
                </a:highlight>
                <a:latin typeface="Courier New"/>
              </a:rPr>
              <a:t>javascript</a:t>
            </a:r>
            <a:r>
              <a:rPr lang="en-US" sz="1200" dirty="0" smtClean="0">
                <a:solidFill>
                  <a:srgbClr val="000000"/>
                </a:solidFill>
                <a:highlight>
                  <a:srgbClr val="FFFFFF"/>
                </a:highlight>
                <a:latin typeface="Courier New"/>
              </a:rPr>
              <a:t>"</a:t>
            </a:r>
            <a:r>
              <a:rPr lang="en-US" sz="1200" dirty="0" smtClean="0">
                <a:solidFill>
                  <a:srgbClr val="0000FF"/>
                </a:solidFill>
                <a:highlight>
                  <a:srgbClr val="FFFFFF"/>
                </a:highlight>
                <a:latin typeface="Courier New"/>
              </a:rPr>
              <a:t>&gt;</a:t>
            </a:r>
          </a:p>
          <a:p>
            <a:pPr>
              <a:buFont typeface="+mj-lt"/>
              <a:buAutoNum type="arabicPeriod"/>
            </a:pPr>
            <a:r>
              <a:rPr lang="en-US" sz="1200" dirty="0" smtClean="0">
                <a:solidFill>
                  <a:srgbClr val="000000"/>
                </a:solidFill>
                <a:highlight>
                  <a:srgbClr val="FFFFFF"/>
                </a:highlight>
                <a:latin typeface="Courier New"/>
              </a:rPr>
              <a:t>    $</a:t>
            </a:r>
            <a:r>
              <a:rPr lang="en-US" sz="1200" dirty="0" smtClean="0">
                <a:solidFill>
                  <a:srgbClr val="5C5C5C"/>
                </a:solidFill>
                <a:highlight>
                  <a:srgbClr val="FFFFFF"/>
                </a:highlight>
                <a:latin typeface="Courier New"/>
              </a:rPr>
              <a:t>(</a:t>
            </a:r>
            <a:r>
              <a:rPr lang="en-US" sz="1200" dirty="0" smtClean="0">
                <a:solidFill>
                  <a:srgbClr val="000000"/>
                </a:solidFill>
                <a:highlight>
                  <a:srgbClr val="FFFFFF"/>
                </a:highlight>
                <a:latin typeface="Courier New"/>
              </a:rPr>
              <a:t>document</a:t>
            </a:r>
            <a:r>
              <a:rPr lang="en-US" sz="1200" dirty="0" smtClean="0">
                <a:solidFill>
                  <a:srgbClr val="5C5C5C"/>
                </a:solidFill>
                <a:highlight>
                  <a:srgbClr val="FFFFFF"/>
                </a:highlight>
                <a:latin typeface="Courier New"/>
              </a:rPr>
              <a:t>).</a:t>
            </a:r>
            <a:r>
              <a:rPr lang="en-US" sz="1200" dirty="0" smtClean="0">
                <a:solidFill>
                  <a:srgbClr val="000000"/>
                </a:solidFill>
                <a:highlight>
                  <a:srgbClr val="FFFFFF"/>
                </a:highlight>
                <a:latin typeface="Courier New"/>
              </a:rPr>
              <a:t>ready</a:t>
            </a:r>
            <a:r>
              <a:rPr lang="en-US" sz="1200" dirty="0" smtClean="0">
                <a:solidFill>
                  <a:srgbClr val="5C5C5C"/>
                </a:solidFill>
                <a:highlight>
                  <a:srgbClr val="FFFFFF"/>
                </a:highlight>
                <a:latin typeface="Courier New"/>
              </a:rPr>
              <a:t>( </a:t>
            </a:r>
            <a:r>
              <a:rPr lang="en-US" sz="1200" b="1" dirty="0" smtClean="0">
                <a:solidFill>
                  <a:srgbClr val="0000C0"/>
                </a:solidFill>
                <a:highlight>
                  <a:srgbClr val="FFFFFF"/>
                </a:highlight>
                <a:latin typeface="Courier New"/>
              </a:rPr>
              <a:t>function</a:t>
            </a:r>
            <a:r>
              <a:rPr lang="en-US" sz="1200" b="1" dirty="0" smtClean="0">
                <a:solidFill>
                  <a:srgbClr val="5C5C5C"/>
                </a:solidFill>
                <a:highlight>
                  <a:srgbClr val="FFFFFF"/>
                </a:highlight>
                <a:latin typeface="Courier New"/>
              </a:rPr>
              <a:t>() {</a:t>
            </a:r>
          </a:p>
          <a:p>
            <a:pPr>
              <a:buFont typeface="+mj-lt"/>
              <a:buAutoNum type="arabicPeriod"/>
            </a:pPr>
            <a:r>
              <a:rPr lang="en-US" sz="1200" dirty="0" smtClean="0">
                <a:solidFill>
                  <a:srgbClr val="000000"/>
                </a:solidFill>
                <a:highlight>
                  <a:srgbClr val="FFFFFF"/>
                </a:highlight>
                <a:latin typeface="Courier New"/>
              </a:rPr>
              <a:t>        $</a:t>
            </a:r>
            <a:r>
              <a:rPr lang="en-US" sz="1200" dirty="0" smtClean="0">
                <a:solidFill>
                  <a:srgbClr val="5C5C5C"/>
                </a:solidFill>
                <a:highlight>
                  <a:srgbClr val="FFFFFF"/>
                </a:highlight>
                <a:latin typeface="Courier New"/>
              </a:rPr>
              <a:t>(</a:t>
            </a:r>
            <a:r>
              <a:rPr lang="en-US" sz="1200" dirty="0" smtClean="0">
                <a:solidFill>
                  <a:srgbClr val="005C00"/>
                </a:solidFill>
                <a:highlight>
                  <a:srgbClr val="FFFFFF"/>
                </a:highlight>
                <a:latin typeface="Courier New"/>
              </a:rPr>
              <a:t>"form"</a:t>
            </a:r>
            <a:r>
              <a:rPr lang="en-US" sz="1200" dirty="0" smtClean="0">
                <a:solidFill>
                  <a:srgbClr val="5C5C5C"/>
                </a:solidFill>
                <a:highlight>
                  <a:srgbClr val="FFFFFF"/>
                </a:highlight>
                <a:latin typeface="Courier New"/>
              </a:rPr>
              <a:t>).</a:t>
            </a:r>
            <a:r>
              <a:rPr lang="en-US" sz="1200" dirty="0" smtClean="0">
                <a:solidFill>
                  <a:srgbClr val="000000"/>
                </a:solidFill>
                <a:highlight>
                  <a:srgbClr val="FFFFFF"/>
                </a:highlight>
                <a:latin typeface="Courier New"/>
              </a:rPr>
              <a:t>submit</a:t>
            </a:r>
            <a:r>
              <a:rPr lang="en-US" sz="1200" dirty="0" smtClean="0">
                <a:solidFill>
                  <a:srgbClr val="5C5C5C"/>
                </a:solidFill>
                <a:highlight>
                  <a:srgbClr val="FFFFFF"/>
                </a:highlight>
                <a:latin typeface="Courier New"/>
              </a:rPr>
              <a:t>(</a:t>
            </a:r>
            <a:r>
              <a:rPr lang="en-US" sz="1200" b="1" dirty="0" smtClean="0">
                <a:solidFill>
                  <a:srgbClr val="0000C0"/>
                </a:solidFill>
                <a:highlight>
                  <a:srgbClr val="FFFFFF"/>
                </a:highlight>
                <a:latin typeface="Courier New"/>
              </a:rPr>
              <a:t>function</a:t>
            </a:r>
            <a:r>
              <a:rPr lang="en-US" sz="1200" b="1" dirty="0" smtClean="0">
                <a:solidFill>
                  <a:srgbClr val="5C5C5C"/>
                </a:solidFill>
                <a:highlight>
                  <a:srgbClr val="FFFFFF"/>
                </a:highlight>
                <a:latin typeface="Courier New"/>
              </a:rPr>
              <a:t>() {</a:t>
            </a:r>
          </a:p>
          <a:p>
            <a:pPr>
              <a:buFont typeface="+mj-lt"/>
              <a:buAutoNum type="arabicPeriod"/>
            </a:pPr>
            <a:r>
              <a:rPr lang="en-US" sz="1200" dirty="0" smtClean="0">
                <a:solidFill>
                  <a:srgbClr val="000000"/>
                </a:solidFill>
                <a:highlight>
                  <a:srgbClr val="FFFFFF"/>
                </a:highlight>
                <a:latin typeface="Courier New"/>
              </a:rPr>
              <a:t>            $</a:t>
            </a:r>
            <a:r>
              <a:rPr lang="en-US" sz="1200" dirty="0" smtClean="0">
                <a:solidFill>
                  <a:srgbClr val="5C5C5C"/>
                </a:solidFill>
                <a:highlight>
                  <a:srgbClr val="FFFFFF"/>
                </a:highlight>
                <a:latin typeface="Courier New"/>
              </a:rPr>
              <a:t>.</a:t>
            </a:r>
            <a:r>
              <a:rPr lang="en-US" sz="1200" dirty="0" smtClean="0">
                <a:solidFill>
                  <a:srgbClr val="000000"/>
                </a:solidFill>
                <a:highlight>
                  <a:srgbClr val="FFFFFF"/>
                </a:highlight>
                <a:latin typeface="Courier New"/>
              </a:rPr>
              <a:t>get</a:t>
            </a:r>
            <a:r>
              <a:rPr lang="en-US" sz="1200" dirty="0" smtClean="0">
                <a:solidFill>
                  <a:srgbClr val="5C5C5C"/>
                </a:solidFill>
                <a:highlight>
                  <a:srgbClr val="FFFFFF"/>
                </a:highlight>
                <a:latin typeface="Courier New"/>
              </a:rPr>
              <a:t>(</a:t>
            </a:r>
          </a:p>
          <a:p>
            <a:pPr>
              <a:buFont typeface="+mj-lt"/>
              <a:buAutoNum type="arabicPeriod"/>
            </a:pPr>
            <a:r>
              <a:rPr lang="en-US" sz="1200" dirty="0" smtClean="0">
                <a:solidFill>
                  <a:srgbClr val="005C00"/>
                </a:solidFill>
                <a:highlight>
                  <a:srgbClr val="FFFFFF"/>
                </a:highlight>
                <a:latin typeface="Courier New"/>
              </a:rPr>
              <a:t>                'js5ajax.cfm'</a:t>
            </a:r>
            <a:r>
              <a:rPr lang="en-US" sz="1200" dirty="0" smtClean="0">
                <a:solidFill>
                  <a:srgbClr val="5C5C5C"/>
                </a:solidFill>
                <a:highlight>
                  <a:srgbClr val="FFFFFF"/>
                </a:highlight>
                <a:latin typeface="Courier New"/>
              </a:rPr>
              <a:t>, </a:t>
            </a:r>
          </a:p>
          <a:p>
            <a:pPr>
              <a:buFont typeface="+mj-lt"/>
              <a:buAutoNum type="arabicPeriod"/>
            </a:pPr>
            <a:r>
              <a:rPr lang="en-US" sz="1200" dirty="0" smtClean="0">
                <a:solidFill>
                  <a:srgbClr val="5C5C5C"/>
                </a:solidFill>
                <a:highlight>
                  <a:srgbClr val="FFFFFF"/>
                </a:highlight>
                <a:latin typeface="Courier New"/>
              </a:rPr>
              <a:t>                {</a:t>
            </a:r>
            <a:r>
              <a:rPr lang="en-US" sz="1200" dirty="0" err="1" smtClean="0">
                <a:solidFill>
                  <a:srgbClr val="000000"/>
                </a:solidFill>
                <a:highlight>
                  <a:srgbClr val="FFFFFF"/>
                </a:highlight>
                <a:latin typeface="Courier New"/>
              </a:rPr>
              <a:t>json</a:t>
            </a:r>
            <a:r>
              <a:rPr lang="en-US" sz="1200" dirty="0" smtClean="0">
                <a:solidFill>
                  <a:srgbClr val="5C5C5C"/>
                </a:solidFill>
                <a:highlight>
                  <a:srgbClr val="FFFFFF"/>
                </a:highlight>
                <a:latin typeface="Courier New"/>
              </a:rPr>
              <a:t>: </a:t>
            </a:r>
            <a:r>
              <a:rPr lang="en-US" sz="1200" dirty="0" smtClean="0">
                <a:solidFill>
                  <a:srgbClr val="800040"/>
                </a:solidFill>
                <a:highlight>
                  <a:srgbClr val="FFFFFF"/>
                </a:highlight>
                <a:latin typeface="Courier New"/>
              </a:rPr>
              <a:t>true</a:t>
            </a:r>
            <a:r>
              <a:rPr lang="en-US" sz="1200" dirty="0" smtClean="0">
                <a:solidFill>
                  <a:srgbClr val="5C5C5C"/>
                </a:solidFill>
                <a:highlight>
                  <a:srgbClr val="FFFFFF"/>
                </a:highlight>
                <a:latin typeface="Courier New"/>
              </a:rPr>
              <a:t>}, </a:t>
            </a:r>
          </a:p>
          <a:p>
            <a:pPr>
              <a:buFont typeface="+mj-lt"/>
              <a:buAutoNum type="arabicPeriod"/>
            </a:pPr>
            <a:r>
              <a:rPr lang="en-US" sz="1200" b="1" dirty="0" smtClean="0">
                <a:solidFill>
                  <a:srgbClr val="0000C0"/>
                </a:solidFill>
                <a:highlight>
                  <a:srgbClr val="FFFFFF"/>
                </a:highlight>
                <a:latin typeface="Courier New"/>
              </a:rPr>
              <a:t>                function</a:t>
            </a:r>
            <a:r>
              <a:rPr lang="en-US" sz="1200" b="1" dirty="0" smtClean="0">
                <a:solidFill>
                  <a:srgbClr val="5C5C5C"/>
                </a:solidFill>
                <a:highlight>
                  <a:srgbClr val="FFFFFF"/>
                </a:highlight>
                <a:latin typeface="Courier New"/>
              </a:rPr>
              <a:t>(</a:t>
            </a:r>
            <a:r>
              <a:rPr lang="en-US" sz="1200" b="1" dirty="0" smtClean="0">
                <a:solidFill>
                  <a:srgbClr val="000000"/>
                </a:solidFill>
                <a:highlight>
                  <a:srgbClr val="FFFFFF"/>
                </a:highlight>
                <a:latin typeface="Courier New"/>
              </a:rPr>
              <a:t>data</a:t>
            </a:r>
            <a:r>
              <a:rPr lang="en-US" sz="1200" b="1" dirty="0" smtClean="0">
                <a:solidFill>
                  <a:srgbClr val="5C5C5C"/>
                </a:solidFill>
                <a:highlight>
                  <a:srgbClr val="FFFFFF"/>
                </a:highlight>
                <a:latin typeface="Courier New"/>
              </a:rPr>
              <a:t>) {</a:t>
            </a:r>
          </a:p>
          <a:p>
            <a:pPr>
              <a:buFont typeface="+mj-lt"/>
              <a:buAutoNum type="arabicPeriod"/>
            </a:pPr>
            <a:r>
              <a:rPr lang="en-US" sz="1200" dirty="0" smtClean="0">
                <a:solidFill>
                  <a:srgbClr val="000000"/>
                </a:solidFill>
                <a:highlight>
                  <a:srgbClr val="FFFFFF"/>
                </a:highlight>
                <a:latin typeface="Courier New"/>
              </a:rPr>
              <a:t>                    $</a:t>
            </a:r>
            <a:r>
              <a:rPr lang="en-US" sz="1200" dirty="0" smtClean="0">
                <a:solidFill>
                  <a:srgbClr val="5C5C5C"/>
                </a:solidFill>
                <a:highlight>
                  <a:srgbClr val="FFFFFF"/>
                </a:highlight>
                <a:latin typeface="Courier New"/>
              </a:rPr>
              <a:t>(</a:t>
            </a:r>
            <a:r>
              <a:rPr lang="en-US" sz="1200" dirty="0" smtClean="0">
                <a:solidFill>
                  <a:srgbClr val="005C00"/>
                </a:solidFill>
                <a:highlight>
                  <a:srgbClr val="FFFFFF"/>
                </a:highlight>
                <a:latin typeface="Courier New"/>
              </a:rPr>
              <a:t>'.result2'</a:t>
            </a:r>
            <a:r>
              <a:rPr lang="en-US" sz="1200" dirty="0" smtClean="0">
                <a:solidFill>
                  <a:srgbClr val="5C5C5C"/>
                </a:solidFill>
                <a:highlight>
                  <a:srgbClr val="FFFFFF"/>
                </a:highlight>
                <a:latin typeface="Courier New"/>
              </a:rPr>
              <a:t>).</a:t>
            </a:r>
            <a:r>
              <a:rPr lang="en-US" sz="1200" dirty="0" smtClean="0">
                <a:solidFill>
                  <a:srgbClr val="000000"/>
                </a:solidFill>
                <a:highlight>
                  <a:srgbClr val="FFFFFF"/>
                </a:highlight>
                <a:latin typeface="Courier New"/>
              </a:rPr>
              <a:t>html</a:t>
            </a:r>
            <a:r>
              <a:rPr lang="en-US" sz="1200" dirty="0" smtClean="0">
                <a:solidFill>
                  <a:srgbClr val="5C5C5C"/>
                </a:solidFill>
                <a:highlight>
                  <a:srgbClr val="FFFFFF"/>
                </a:highlight>
                <a:latin typeface="Courier New"/>
              </a:rPr>
              <a:t>(</a:t>
            </a:r>
            <a:r>
              <a:rPr lang="en-US" sz="1200" dirty="0" smtClean="0">
                <a:solidFill>
                  <a:srgbClr val="000000"/>
                </a:solidFill>
                <a:highlight>
                  <a:srgbClr val="FFFFFF"/>
                </a:highlight>
                <a:latin typeface="Courier New"/>
              </a:rPr>
              <a:t>data</a:t>
            </a:r>
            <a:r>
              <a:rPr lang="en-US" sz="1200" dirty="0" smtClean="0">
                <a:solidFill>
                  <a:srgbClr val="5C5C5C"/>
                </a:solidFill>
                <a:highlight>
                  <a:srgbClr val="FFFFFF"/>
                </a:highlight>
                <a:latin typeface="Courier New"/>
              </a:rPr>
              <a:t>);</a:t>
            </a:r>
          </a:p>
          <a:p>
            <a:pPr>
              <a:buFont typeface="+mj-lt"/>
              <a:buAutoNum type="arabicPeriod"/>
            </a:pPr>
            <a:r>
              <a:rPr lang="en-US" sz="1200" dirty="0" smtClean="0">
                <a:solidFill>
                  <a:srgbClr val="000000"/>
                </a:solidFill>
                <a:highlight>
                  <a:srgbClr val="FFFFFF"/>
                </a:highlight>
                <a:latin typeface="Courier New"/>
              </a:rPr>
              <a:t>                    alert</a:t>
            </a:r>
            <a:r>
              <a:rPr lang="en-US" sz="1200" dirty="0" smtClean="0">
                <a:solidFill>
                  <a:srgbClr val="5C5C5C"/>
                </a:solidFill>
                <a:highlight>
                  <a:srgbClr val="FFFFFF"/>
                </a:highlight>
                <a:latin typeface="Courier New"/>
              </a:rPr>
              <a:t>(</a:t>
            </a:r>
            <a:r>
              <a:rPr lang="en-US" sz="1200" dirty="0" smtClean="0">
                <a:solidFill>
                  <a:srgbClr val="005C00"/>
                </a:solidFill>
                <a:highlight>
                  <a:srgbClr val="FFFFFF"/>
                </a:highlight>
                <a:latin typeface="Courier New"/>
              </a:rPr>
              <a:t>'Load was performed.'</a:t>
            </a:r>
            <a:r>
              <a:rPr lang="en-US" sz="1200" dirty="0" smtClean="0">
                <a:solidFill>
                  <a:srgbClr val="5C5C5C"/>
                </a:solidFill>
                <a:highlight>
                  <a:srgbClr val="FFFFFF"/>
                </a:highlight>
                <a:latin typeface="Courier New"/>
              </a:rPr>
              <a:t>);</a:t>
            </a:r>
          </a:p>
          <a:p>
            <a:pPr>
              <a:buFont typeface="+mj-lt"/>
              <a:buAutoNum type="arabicPeriod"/>
            </a:pPr>
            <a:r>
              <a:rPr lang="en-US" sz="1200" dirty="0" smtClean="0">
                <a:solidFill>
                  <a:srgbClr val="5C5C5C"/>
                </a:solidFill>
                <a:highlight>
                  <a:srgbClr val="FFFFFF"/>
                </a:highlight>
                <a:latin typeface="Courier New"/>
              </a:rPr>
              <a:t>                }</a:t>
            </a:r>
          </a:p>
          <a:p>
            <a:pPr>
              <a:buFont typeface="+mj-lt"/>
              <a:buAutoNum type="arabicPeriod"/>
            </a:pPr>
            <a:r>
              <a:rPr lang="en-US" sz="1200" dirty="0" smtClean="0">
                <a:solidFill>
                  <a:srgbClr val="5C5C5C"/>
                </a:solidFill>
                <a:highlight>
                  <a:srgbClr val="FFFFFF"/>
                </a:highlight>
                <a:latin typeface="Courier New"/>
              </a:rPr>
              <a:t>            );</a:t>
            </a:r>
          </a:p>
          <a:p>
            <a:pPr>
              <a:buFont typeface="+mj-lt"/>
              <a:buAutoNum type="arabicPeriod"/>
            </a:pPr>
            <a:r>
              <a:rPr lang="en-US" sz="1200" b="1" dirty="0" smtClean="0">
                <a:solidFill>
                  <a:srgbClr val="0000C0"/>
                </a:solidFill>
                <a:highlight>
                  <a:srgbClr val="FFFFFF"/>
                </a:highlight>
                <a:latin typeface="Courier New"/>
              </a:rPr>
              <a:t>            return </a:t>
            </a:r>
            <a:r>
              <a:rPr lang="en-US" sz="1200" b="1" dirty="0" smtClean="0">
                <a:solidFill>
                  <a:srgbClr val="800040"/>
                </a:solidFill>
                <a:highlight>
                  <a:srgbClr val="FFFFFF"/>
                </a:highlight>
                <a:latin typeface="Courier New"/>
              </a:rPr>
              <a:t>false</a:t>
            </a:r>
            <a:r>
              <a:rPr lang="en-US" sz="1200" b="1" dirty="0" smtClean="0">
                <a:solidFill>
                  <a:srgbClr val="5C5C5C"/>
                </a:solidFill>
                <a:highlight>
                  <a:srgbClr val="FFFFFF"/>
                </a:highlight>
                <a:latin typeface="Courier New"/>
              </a:rPr>
              <a:t>;</a:t>
            </a:r>
          </a:p>
          <a:p>
            <a:pPr>
              <a:buFont typeface="+mj-lt"/>
              <a:buAutoNum type="arabicPeriod"/>
            </a:pPr>
            <a:r>
              <a:rPr lang="en-US" sz="1200" dirty="0" smtClean="0">
                <a:solidFill>
                  <a:srgbClr val="5C5C5C"/>
                </a:solidFill>
                <a:highlight>
                  <a:srgbClr val="FFFFFF"/>
                </a:highlight>
                <a:latin typeface="Courier New"/>
              </a:rPr>
              <a:t>        });</a:t>
            </a:r>
          </a:p>
          <a:p>
            <a:pPr>
              <a:buFont typeface="+mj-lt"/>
              <a:buAutoNum type="arabicPeriod"/>
            </a:pPr>
            <a:r>
              <a:rPr lang="en-US" sz="1200" dirty="0" smtClean="0">
                <a:solidFill>
                  <a:srgbClr val="5C5C5C"/>
                </a:solidFill>
                <a:highlight>
                  <a:srgbClr val="FFFFFF"/>
                </a:highlight>
                <a:latin typeface="Courier New"/>
              </a:rPr>
              <a:t>    });</a:t>
            </a:r>
          </a:p>
          <a:p>
            <a:pPr>
              <a:buFont typeface="+mj-lt"/>
              <a:buAutoNum type="arabicPeriod"/>
            </a:pPr>
            <a:r>
              <a:rPr lang="en-US" sz="1200" dirty="0" smtClean="0">
                <a:solidFill>
                  <a:srgbClr val="0000FF"/>
                </a:solidFill>
                <a:highlight>
                  <a:srgbClr val="FFFFFF"/>
                </a:highlight>
                <a:latin typeface="Courier New"/>
              </a:rPr>
              <a:t>&lt;/</a:t>
            </a:r>
            <a:r>
              <a:rPr lang="en-US" sz="1200" dirty="0" smtClean="0">
                <a:solidFill>
                  <a:srgbClr val="A31515"/>
                </a:solidFill>
                <a:highlight>
                  <a:srgbClr val="FFFFFF"/>
                </a:highlight>
                <a:latin typeface="Courier New"/>
              </a:rPr>
              <a:t>script</a:t>
            </a:r>
            <a:r>
              <a:rPr lang="en-US" sz="1200" dirty="0" smtClean="0">
                <a:solidFill>
                  <a:srgbClr val="0000FF"/>
                </a:solidFill>
                <a:highlight>
                  <a:srgbClr val="FFFFFF"/>
                </a:highlight>
                <a:latin typeface="Courier New"/>
              </a:rPr>
              <a:t>&gt;</a:t>
            </a:r>
          </a:p>
          <a:p>
            <a:pPr>
              <a:buFont typeface="+mj-lt"/>
              <a:buAutoNum type="arabicPeriod"/>
            </a:pPr>
            <a:r>
              <a:rPr lang="en-US" sz="1200" dirty="0" smtClean="0">
                <a:solidFill>
                  <a:srgbClr val="0000FF"/>
                </a:solidFill>
                <a:highlight>
                  <a:srgbClr val="FFFFFF"/>
                </a:highlight>
                <a:latin typeface="Courier New"/>
              </a:rPr>
              <a:t>&lt;</a:t>
            </a:r>
            <a:r>
              <a:rPr lang="en-US" sz="1200" dirty="0" smtClean="0">
                <a:solidFill>
                  <a:srgbClr val="A31515"/>
                </a:solidFill>
                <a:highlight>
                  <a:srgbClr val="FFFFFF"/>
                </a:highlight>
                <a:latin typeface="Courier New"/>
              </a:rPr>
              <a:t>h3</a:t>
            </a:r>
            <a:r>
              <a:rPr lang="en-US" sz="1200" dirty="0" smtClean="0">
                <a:solidFill>
                  <a:srgbClr val="0000FF"/>
                </a:solidFill>
                <a:highlight>
                  <a:srgbClr val="FFFFFF"/>
                </a:highlight>
                <a:latin typeface="Courier New"/>
              </a:rPr>
              <a:t>&gt;</a:t>
            </a:r>
            <a:r>
              <a:rPr lang="en-US" sz="1200" dirty="0" smtClean="0">
                <a:solidFill>
                  <a:srgbClr val="000000"/>
                </a:solidFill>
                <a:highlight>
                  <a:srgbClr val="FFFFFF"/>
                </a:highlight>
                <a:latin typeface="Courier New"/>
              </a:rPr>
              <a:t>Click this button to load the data:</a:t>
            </a:r>
            <a:r>
              <a:rPr lang="en-US" sz="1200" dirty="0" smtClean="0">
                <a:solidFill>
                  <a:srgbClr val="0000FF"/>
                </a:solidFill>
                <a:highlight>
                  <a:srgbClr val="FFFFFF"/>
                </a:highlight>
                <a:latin typeface="Courier New"/>
              </a:rPr>
              <a:t>&lt;/</a:t>
            </a:r>
            <a:r>
              <a:rPr lang="en-US" sz="1200" dirty="0" smtClean="0">
                <a:solidFill>
                  <a:srgbClr val="A31515"/>
                </a:solidFill>
                <a:highlight>
                  <a:srgbClr val="FFFFFF"/>
                </a:highlight>
                <a:latin typeface="Courier New"/>
              </a:rPr>
              <a:t>h3</a:t>
            </a:r>
            <a:r>
              <a:rPr lang="en-US" sz="1200" dirty="0" smtClean="0">
                <a:solidFill>
                  <a:srgbClr val="0000FF"/>
                </a:solidFill>
                <a:highlight>
                  <a:srgbClr val="FFFFFF"/>
                </a:highlight>
                <a:latin typeface="Courier New"/>
              </a:rPr>
              <a:t>&gt;</a:t>
            </a:r>
          </a:p>
          <a:p>
            <a:pPr>
              <a:buFont typeface="+mj-lt"/>
              <a:buAutoNum type="arabicPeriod"/>
            </a:pPr>
            <a:r>
              <a:rPr lang="en-US" sz="1200" dirty="0" smtClean="0">
                <a:solidFill>
                  <a:srgbClr val="0000FF"/>
                </a:solidFill>
                <a:highlight>
                  <a:srgbClr val="FFFFFF"/>
                </a:highlight>
                <a:latin typeface="Courier New"/>
              </a:rPr>
              <a:t>&lt;</a:t>
            </a:r>
            <a:r>
              <a:rPr lang="en-US" sz="1200" dirty="0" smtClean="0">
                <a:solidFill>
                  <a:srgbClr val="A31515"/>
                </a:solidFill>
                <a:highlight>
                  <a:srgbClr val="FFFFFF"/>
                </a:highlight>
                <a:latin typeface="Courier New"/>
              </a:rPr>
              <a:t>form </a:t>
            </a:r>
            <a:r>
              <a:rPr lang="en-US" sz="1200" dirty="0" smtClean="0">
                <a:solidFill>
                  <a:srgbClr val="FF0000"/>
                </a:solidFill>
                <a:highlight>
                  <a:srgbClr val="FFFFFF"/>
                </a:highlight>
                <a:latin typeface="Courier New"/>
              </a:rPr>
              <a:t>action</a:t>
            </a:r>
            <a:r>
              <a:rPr lang="en-US" sz="1200" dirty="0" smtClean="0">
                <a:solidFill>
                  <a:srgbClr val="000000"/>
                </a:solidFill>
                <a:highlight>
                  <a:srgbClr val="FFFFFF"/>
                </a:highlight>
                <a:latin typeface="Courier New"/>
              </a:rPr>
              <a:t>="</a:t>
            </a:r>
            <a:r>
              <a:rPr lang="en-US" sz="1200" dirty="0" smtClean="0">
                <a:solidFill>
                  <a:srgbClr val="0000FF"/>
                </a:solidFill>
                <a:highlight>
                  <a:srgbClr val="FFFFFF"/>
                </a:highlight>
                <a:latin typeface="Courier New"/>
              </a:rPr>
              <a:t>js5.cfm</a:t>
            </a:r>
            <a:r>
              <a:rPr lang="en-US" sz="1200" dirty="0" smtClean="0">
                <a:solidFill>
                  <a:srgbClr val="000000"/>
                </a:solidFill>
                <a:highlight>
                  <a:srgbClr val="FFFFFF"/>
                </a:highlight>
                <a:latin typeface="Courier New"/>
              </a:rPr>
              <a:t>" </a:t>
            </a:r>
            <a:r>
              <a:rPr lang="en-US" sz="1200" dirty="0" smtClean="0">
                <a:solidFill>
                  <a:srgbClr val="FF0000"/>
                </a:solidFill>
                <a:highlight>
                  <a:srgbClr val="FFFFFF"/>
                </a:highlight>
                <a:latin typeface="Courier New"/>
              </a:rPr>
              <a:t>method</a:t>
            </a:r>
            <a:r>
              <a:rPr lang="en-US" sz="1200" dirty="0" smtClean="0">
                <a:solidFill>
                  <a:srgbClr val="000000"/>
                </a:solidFill>
                <a:highlight>
                  <a:srgbClr val="FFFFFF"/>
                </a:highlight>
                <a:latin typeface="Courier New"/>
              </a:rPr>
              <a:t>="</a:t>
            </a:r>
            <a:r>
              <a:rPr lang="en-US" sz="1200" dirty="0" smtClean="0">
                <a:solidFill>
                  <a:srgbClr val="0000FF"/>
                </a:solidFill>
                <a:highlight>
                  <a:srgbClr val="FFFFFF"/>
                </a:highlight>
                <a:latin typeface="Courier New"/>
              </a:rPr>
              <a:t>get</a:t>
            </a:r>
            <a:r>
              <a:rPr lang="en-US" sz="1200" dirty="0" smtClean="0">
                <a:solidFill>
                  <a:srgbClr val="000000"/>
                </a:solidFill>
                <a:highlight>
                  <a:srgbClr val="FFFFFF"/>
                </a:highlight>
                <a:latin typeface="Courier New"/>
              </a:rPr>
              <a:t>"</a:t>
            </a:r>
            <a:r>
              <a:rPr lang="en-US" sz="1200" dirty="0" smtClean="0">
                <a:solidFill>
                  <a:srgbClr val="0000FF"/>
                </a:solidFill>
                <a:highlight>
                  <a:srgbClr val="FFFFFF"/>
                </a:highlight>
                <a:latin typeface="Courier New"/>
              </a:rPr>
              <a:t>&gt;</a:t>
            </a:r>
          </a:p>
          <a:p>
            <a:pPr>
              <a:buFont typeface="+mj-lt"/>
              <a:buAutoNum type="arabicPeriod"/>
            </a:pPr>
            <a:r>
              <a:rPr lang="en-US" sz="1200" dirty="0" smtClean="0">
                <a:solidFill>
                  <a:srgbClr val="0000FF"/>
                </a:solidFill>
                <a:highlight>
                  <a:srgbClr val="FFFFFF"/>
                </a:highlight>
                <a:latin typeface="Courier New"/>
              </a:rPr>
              <a:t>    &lt;</a:t>
            </a:r>
            <a:r>
              <a:rPr lang="en-US" sz="1200" dirty="0" smtClean="0">
                <a:solidFill>
                  <a:srgbClr val="A31515"/>
                </a:solidFill>
                <a:highlight>
                  <a:srgbClr val="FFFFFF"/>
                </a:highlight>
                <a:latin typeface="Courier New"/>
              </a:rPr>
              <a:t>input </a:t>
            </a:r>
            <a:r>
              <a:rPr lang="en-US" sz="1200" dirty="0" smtClean="0">
                <a:solidFill>
                  <a:srgbClr val="FF0000"/>
                </a:solidFill>
                <a:highlight>
                  <a:srgbClr val="FFFFFF"/>
                </a:highlight>
                <a:latin typeface="Courier New"/>
              </a:rPr>
              <a:t>type</a:t>
            </a:r>
            <a:r>
              <a:rPr lang="en-US" sz="1200" dirty="0" smtClean="0">
                <a:solidFill>
                  <a:srgbClr val="000000"/>
                </a:solidFill>
                <a:highlight>
                  <a:srgbClr val="FFFFFF"/>
                </a:highlight>
                <a:latin typeface="Courier New"/>
              </a:rPr>
              <a:t>="</a:t>
            </a:r>
            <a:r>
              <a:rPr lang="en-US" sz="1200" dirty="0" smtClean="0">
                <a:solidFill>
                  <a:srgbClr val="0000FF"/>
                </a:solidFill>
                <a:highlight>
                  <a:srgbClr val="FFFFFF"/>
                </a:highlight>
                <a:latin typeface="Courier New"/>
              </a:rPr>
              <a:t>submit</a:t>
            </a:r>
            <a:r>
              <a:rPr lang="en-US" sz="1200" dirty="0" smtClean="0">
                <a:solidFill>
                  <a:srgbClr val="000000"/>
                </a:solidFill>
                <a:highlight>
                  <a:srgbClr val="FFFFFF"/>
                </a:highlight>
                <a:latin typeface="Courier New"/>
              </a:rPr>
              <a:t>" </a:t>
            </a:r>
            <a:r>
              <a:rPr lang="en-US" sz="1200" dirty="0" smtClean="0">
                <a:solidFill>
                  <a:srgbClr val="FF0000"/>
                </a:solidFill>
                <a:highlight>
                  <a:srgbClr val="FFFFFF"/>
                </a:highlight>
                <a:latin typeface="Courier New"/>
              </a:rPr>
              <a:t>id</a:t>
            </a:r>
            <a:r>
              <a:rPr lang="en-US" sz="1200" dirty="0" smtClean="0">
                <a:solidFill>
                  <a:srgbClr val="000000"/>
                </a:solidFill>
                <a:highlight>
                  <a:srgbClr val="FFFFFF"/>
                </a:highlight>
                <a:latin typeface="Courier New"/>
              </a:rPr>
              <a:t>="</a:t>
            </a:r>
            <a:r>
              <a:rPr lang="en-US" sz="1200" dirty="0" smtClean="0">
                <a:solidFill>
                  <a:srgbClr val="0000FF"/>
                </a:solidFill>
                <a:highlight>
                  <a:srgbClr val="FFFFFF"/>
                </a:highlight>
                <a:latin typeface="Courier New"/>
              </a:rPr>
              <a:t>myButton2</a:t>
            </a:r>
            <a:r>
              <a:rPr lang="en-US" sz="1200" dirty="0" smtClean="0">
                <a:solidFill>
                  <a:srgbClr val="000000"/>
                </a:solidFill>
                <a:highlight>
                  <a:srgbClr val="FFFFFF"/>
                </a:highlight>
                <a:latin typeface="Courier New"/>
              </a:rPr>
              <a:t>" </a:t>
            </a:r>
            <a:r>
              <a:rPr lang="en-US" sz="1200" dirty="0" smtClean="0">
                <a:solidFill>
                  <a:srgbClr val="FF0000"/>
                </a:solidFill>
                <a:highlight>
                  <a:srgbClr val="FFFFFF"/>
                </a:highlight>
                <a:latin typeface="Courier New"/>
              </a:rPr>
              <a:t>value</a:t>
            </a:r>
            <a:r>
              <a:rPr lang="en-US" sz="1200" dirty="0" smtClean="0">
                <a:solidFill>
                  <a:srgbClr val="000000"/>
                </a:solidFill>
                <a:highlight>
                  <a:srgbClr val="FFFFFF"/>
                </a:highlight>
                <a:latin typeface="Courier New"/>
              </a:rPr>
              <a:t>="</a:t>
            </a:r>
            <a:r>
              <a:rPr lang="en-US" sz="1200" dirty="0" smtClean="0">
                <a:solidFill>
                  <a:srgbClr val="0000FF"/>
                </a:solidFill>
                <a:highlight>
                  <a:srgbClr val="FFFFFF"/>
                </a:highlight>
                <a:latin typeface="Courier New"/>
              </a:rPr>
              <a:t>Load Data</a:t>
            </a:r>
            <a:r>
              <a:rPr lang="en-US" sz="1200" dirty="0" smtClean="0">
                <a:solidFill>
                  <a:srgbClr val="000000"/>
                </a:solidFill>
                <a:highlight>
                  <a:srgbClr val="FFFFFF"/>
                </a:highlight>
                <a:latin typeface="Courier New"/>
              </a:rPr>
              <a:t>" </a:t>
            </a:r>
            <a:r>
              <a:rPr lang="en-US" sz="1200" dirty="0" smtClean="0">
                <a:solidFill>
                  <a:srgbClr val="FF0000"/>
                </a:solidFill>
                <a:highlight>
                  <a:srgbClr val="FFFFFF"/>
                </a:highlight>
                <a:latin typeface="Courier New"/>
              </a:rPr>
              <a:t>name</a:t>
            </a:r>
            <a:r>
              <a:rPr lang="en-US" sz="1200" dirty="0" smtClean="0">
                <a:solidFill>
                  <a:srgbClr val="000000"/>
                </a:solidFill>
                <a:highlight>
                  <a:srgbClr val="FFFFFF"/>
                </a:highlight>
                <a:latin typeface="Courier New"/>
              </a:rPr>
              <a:t>="</a:t>
            </a:r>
            <a:r>
              <a:rPr lang="en-US" sz="1200" dirty="0" smtClean="0">
                <a:solidFill>
                  <a:srgbClr val="0000FF"/>
                </a:solidFill>
                <a:highlight>
                  <a:srgbClr val="FFFFFF"/>
                </a:highlight>
                <a:latin typeface="Courier New"/>
              </a:rPr>
              <a:t>myButton2</a:t>
            </a:r>
            <a:r>
              <a:rPr lang="en-US" sz="1200" dirty="0" smtClean="0">
                <a:solidFill>
                  <a:srgbClr val="000000"/>
                </a:solidFill>
                <a:highlight>
                  <a:srgbClr val="FFFFFF"/>
                </a:highlight>
                <a:latin typeface="Courier New"/>
              </a:rPr>
              <a:t>"</a:t>
            </a:r>
            <a:r>
              <a:rPr lang="en-US" sz="1200" dirty="0" smtClean="0">
                <a:solidFill>
                  <a:srgbClr val="0000FF"/>
                </a:solidFill>
                <a:highlight>
                  <a:srgbClr val="FFFFFF"/>
                </a:highlight>
                <a:latin typeface="Courier New"/>
              </a:rPr>
              <a:t>&gt;</a:t>
            </a:r>
          </a:p>
          <a:p>
            <a:pPr>
              <a:buFont typeface="+mj-lt"/>
              <a:buAutoNum type="arabicPeriod"/>
            </a:pPr>
            <a:r>
              <a:rPr lang="en-US" sz="1200" dirty="0" smtClean="0">
                <a:solidFill>
                  <a:srgbClr val="0000FF"/>
                </a:solidFill>
                <a:highlight>
                  <a:srgbClr val="FFFFFF"/>
                </a:highlight>
                <a:latin typeface="Courier New"/>
              </a:rPr>
              <a:t>&lt;/</a:t>
            </a:r>
            <a:r>
              <a:rPr lang="en-US" sz="1200" dirty="0" smtClean="0">
                <a:solidFill>
                  <a:srgbClr val="A31515"/>
                </a:solidFill>
                <a:highlight>
                  <a:srgbClr val="FFFFFF"/>
                </a:highlight>
                <a:latin typeface="Courier New"/>
              </a:rPr>
              <a:t>form</a:t>
            </a:r>
            <a:r>
              <a:rPr lang="en-US" sz="1200" dirty="0" smtClean="0">
                <a:solidFill>
                  <a:srgbClr val="0000FF"/>
                </a:solidFill>
                <a:highlight>
                  <a:srgbClr val="FFFFFF"/>
                </a:highlight>
                <a:latin typeface="Courier New"/>
              </a:rPr>
              <a:t>&gt;</a:t>
            </a:r>
          </a:p>
          <a:p>
            <a:pPr>
              <a:buFont typeface="+mj-lt"/>
              <a:buAutoNum type="arabicPeriod"/>
            </a:pPr>
            <a:r>
              <a:rPr lang="en-US" sz="1200" dirty="0" smtClean="0">
                <a:solidFill>
                  <a:srgbClr val="0000FF"/>
                </a:solidFill>
                <a:highlight>
                  <a:srgbClr val="FFFFFF"/>
                </a:highlight>
                <a:latin typeface="Courier New"/>
              </a:rPr>
              <a:t>&lt;</a:t>
            </a:r>
            <a:r>
              <a:rPr lang="en-US" sz="1200" dirty="0" smtClean="0">
                <a:solidFill>
                  <a:srgbClr val="A31515"/>
                </a:solidFill>
                <a:highlight>
                  <a:srgbClr val="FFFFFF"/>
                </a:highlight>
                <a:latin typeface="Courier New"/>
              </a:rPr>
              <a:t>a </a:t>
            </a:r>
            <a:r>
              <a:rPr lang="en-US" sz="1200" dirty="0" err="1" smtClean="0">
                <a:solidFill>
                  <a:srgbClr val="FF0000"/>
                </a:solidFill>
                <a:highlight>
                  <a:srgbClr val="FFFFFF"/>
                </a:highlight>
                <a:latin typeface="Courier New"/>
              </a:rPr>
              <a:t>href</a:t>
            </a:r>
            <a:r>
              <a:rPr lang="en-US" sz="1200" dirty="0" smtClean="0">
                <a:solidFill>
                  <a:srgbClr val="000000"/>
                </a:solidFill>
                <a:highlight>
                  <a:srgbClr val="FFFFFF"/>
                </a:highlight>
                <a:latin typeface="Courier New"/>
              </a:rPr>
              <a:t>="</a:t>
            </a:r>
            <a:r>
              <a:rPr lang="en-US" sz="1200" dirty="0" smtClean="0">
                <a:solidFill>
                  <a:srgbClr val="0000FF"/>
                </a:solidFill>
                <a:highlight>
                  <a:srgbClr val="FFFFFF"/>
                </a:highlight>
                <a:latin typeface="Courier New"/>
              </a:rPr>
              <a:t>js5.cfm?myButton2=true</a:t>
            </a:r>
            <a:r>
              <a:rPr lang="en-US" sz="1200" dirty="0" smtClean="0">
                <a:solidFill>
                  <a:srgbClr val="000000"/>
                </a:solidFill>
                <a:highlight>
                  <a:srgbClr val="FFFFFF"/>
                </a:highlight>
                <a:latin typeface="Courier New"/>
              </a:rPr>
              <a:t>"</a:t>
            </a:r>
            <a:r>
              <a:rPr lang="en-US" sz="1200" dirty="0" smtClean="0">
                <a:solidFill>
                  <a:srgbClr val="0000FF"/>
                </a:solidFill>
                <a:highlight>
                  <a:srgbClr val="FFFFFF"/>
                </a:highlight>
                <a:latin typeface="Courier New"/>
              </a:rPr>
              <a:t>&gt;</a:t>
            </a:r>
            <a:r>
              <a:rPr lang="en-US" sz="1200" dirty="0" smtClean="0">
                <a:solidFill>
                  <a:srgbClr val="000000"/>
                </a:solidFill>
                <a:highlight>
                  <a:srgbClr val="FFFFFF"/>
                </a:highlight>
                <a:latin typeface="Courier New"/>
              </a:rPr>
              <a:t>Or click here to load the data:</a:t>
            </a:r>
            <a:r>
              <a:rPr lang="en-US" sz="1200" dirty="0" smtClean="0">
                <a:solidFill>
                  <a:srgbClr val="0000FF"/>
                </a:solidFill>
                <a:highlight>
                  <a:srgbClr val="FFFFFF"/>
                </a:highlight>
                <a:latin typeface="Courier New"/>
              </a:rPr>
              <a:t>&lt;/</a:t>
            </a:r>
            <a:r>
              <a:rPr lang="en-US" sz="1200" dirty="0" smtClean="0">
                <a:solidFill>
                  <a:srgbClr val="A31515"/>
                </a:solidFill>
                <a:highlight>
                  <a:srgbClr val="FFFFFF"/>
                </a:highlight>
                <a:latin typeface="Courier New"/>
              </a:rPr>
              <a:t>a</a:t>
            </a:r>
            <a:r>
              <a:rPr lang="en-US" sz="1200" dirty="0" smtClean="0">
                <a:solidFill>
                  <a:srgbClr val="0000FF"/>
                </a:solidFill>
                <a:highlight>
                  <a:srgbClr val="FFFFFF"/>
                </a:highlight>
                <a:latin typeface="Courier New"/>
              </a:rPr>
              <a:t>&gt;</a:t>
            </a:r>
          </a:p>
          <a:p>
            <a:pPr>
              <a:buFont typeface="+mj-lt"/>
              <a:buAutoNum type="arabicPeriod"/>
            </a:pPr>
            <a:r>
              <a:rPr lang="en-US" sz="1200" dirty="0" smtClean="0">
                <a:solidFill>
                  <a:srgbClr val="0000FF"/>
                </a:solidFill>
                <a:highlight>
                  <a:srgbClr val="FFFFFF"/>
                </a:highlight>
                <a:latin typeface="Courier New"/>
              </a:rPr>
              <a:t>&lt;</a:t>
            </a:r>
            <a:r>
              <a:rPr lang="en-US" sz="1200" dirty="0" smtClean="0">
                <a:solidFill>
                  <a:srgbClr val="A31515"/>
                </a:solidFill>
                <a:highlight>
                  <a:srgbClr val="FFFFFF"/>
                </a:highlight>
                <a:latin typeface="Courier New"/>
              </a:rPr>
              <a:t>div </a:t>
            </a:r>
            <a:r>
              <a:rPr lang="en-US" sz="1200" dirty="0" smtClean="0">
                <a:solidFill>
                  <a:srgbClr val="FF0000"/>
                </a:solidFill>
                <a:highlight>
                  <a:srgbClr val="FFFFFF"/>
                </a:highlight>
                <a:latin typeface="Courier New"/>
              </a:rPr>
              <a:t>class</a:t>
            </a:r>
            <a:r>
              <a:rPr lang="en-US" sz="1200" dirty="0" smtClean="0">
                <a:solidFill>
                  <a:srgbClr val="000000"/>
                </a:solidFill>
                <a:highlight>
                  <a:srgbClr val="FFFFFF"/>
                </a:highlight>
                <a:latin typeface="Courier New"/>
              </a:rPr>
              <a:t>="</a:t>
            </a:r>
            <a:r>
              <a:rPr lang="en-US" sz="1200" dirty="0" smtClean="0">
                <a:solidFill>
                  <a:srgbClr val="0000FF"/>
                </a:solidFill>
                <a:highlight>
                  <a:srgbClr val="FFFFFF"/>
                </a:highlight>
                <a:latin typeface="Courier New"/>
              </a:rPr>
              <a:t>result2</a:t>
            </a:r>
            <a:r>
              <a:rPr lang="en-US" sz="1200" dirty="0" smtClean="0">
                <a:solidFill>
                  <a:srgbClr val="000000"/>
                </a:solidFill>
                <a:highlight>
                  <a:srgbClr val="FFFFFF"/>
                </a:highlight>
                <a:latin typeface="Courier New"/>
              </a:rPr>
              <a:t>"</a:t>
            </a:r>
            <a:r>
              <a:rPr lang="en-US" sz="1200" dirty="0" smtClean="0">
                <a:solidFill>
                  <a:srgbClr val="0000FF"/>
                </a:solidFill>
                <a:highlight>
                  <a:srgbClr val="FFFFFF"/>
                </a:highlight>
                <a:latin typeface="Courier New"/>
              </a:rPr>
              <a:t>&gt;&lt;/</a:t>
            </a:r>
            <a:r>
              <a:rPr lang="en-US" sz="1200" dirty="0" smtClean="0">
                <a:solidFill>
                  <a:srgbClr val="A31515"/>
                </a:solidFill>
                <a:highlight>
                  <a:srgbClr val="FFFFFF"/>
                </a:highlight>
                <a:latin typeface="Courier New"/>
              </a:rPr>
              <a:t>div</a:t>
            </a:r>
            <a:r>
              <a:rPr lang="en-US" sz="1200" dirty="0" smtClean="0">
                <a:solidFill>
                  <a:srgbClr val="0000FF"/>
                </a:solidFill>
                <a:highlight>
                  <a:srgbClr val="FFFFFF"/>
                </a:highlight>
                <a:latin typeface="Courier New"/>
              </a:rPr>
              <a:t>&gt;</a:t>
            </a:r>
            <a:endParaRPr lang="en-US" sz="1200" dirty="0"/>
          </a:p>
        </p:txBody>
      </p:sp>
      <p:pic>
        <p:nvPicPr>
          <p:cNvPr id="6" name="Picture 5" descr="penn_fulllogo.gif"/>
          <p:cNvPicPr>
            <a:picLocks noChangeAspect="1"/>
          </p:cNvPicPr>
          <p:nvPr/>
        </p:nvPicPr>
        <p:blipFill>
          <a:blip r:embed="rId2" cstate="print"/>
          <a:stretch>
            <a:fillRect/>
          </a:stretch>
        </p:blipFill>
        <p:spPr>
          <a:xfrm>
            <a:off x="7162800" y="228600"/>
            <a:ext cx="1706880" cy="526733"/>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smtClean="0"/>
              <a:t>6. Tabs and Other Widgets</a:t>
            </a:r>
            <a:endParaRPr lang="en-US" dirty="0"/>
          </a:p>
        </p:txBody>
      </p:sp>
      <p:graphicFrame>
        <p:nvGraphicFramePr>
          <p:cNvPr id="5" name="Content Placeholder 4"/>
          <p:cNvGraphicFramePr>
            <a:graphicFrameLocks noGrp="1"/>
          </p:cNvGraphicFramePr>
          <p:nvPr>
            <p:ph idx="1"/>
          </p:nvPr>
        </p:nvGraphicFramePr>
        <p:xfrm>
          <a:off x="457200" y="1981200"/>
          <a:ext cx="8229600" cy="4160520"/>
        </p:xfrm>
        <a:graphic>
          <a:graphicData uri="http://schemas.openxmlformats.org/drawingml/2006/table">
            <a:tbl>
              <a:tblPr firstCol="1" bandRow="1">
                <a:tableStyleId>{5C22544A-7EE6-4342-B048-85BDC9FD1C3A}</a:tableStyleId>
              </a:tblPr>
              <a:tblGrid>
                <a:gridCol w="3733800"/>
                <a:gridCol w="4495800"/>
              </a:tblGrid>
              <a:tr h="899160">
                <a:tc>
                  <a:txBody>
                    <a:bodyPr/>
                    <a:lstStyle/>
                    <a:p>
                      <a:r>
                        <a:rPr lang="en-US" sz="2800" dirty="0" smtClean="0"/>
                        <a:t>What are they?</a:t>
                      </a:r>
                      <a:endParaRPr lang="en-US" sz="2800" dirty="0"/>
                    </a:p>
                  </a:txBody>
                  <a:tcPr/>
                </a:tc>
                <a:tc>
                  <a:txBody>
                    <a:bodyPr/>
                    <a:lstStyle/>
                    <a:p>
                      <a:r>
                        <a:rPr lang="en-US" sz="2800" dirty="0" smtClean="0"/>
                        <a:t>Tabs and widgets are page</a:t>
                      </a:r>
                      <a:r>
                        <a:rPr lang="en-US" sz="2800" baseline="0" dirty="0" smtClean="0"/>
                        <a:t> layouts that rely on DHTML and/or AJAX</a:t>
                      </a:r>
                      <a:endParaRPr lang="en-US" sz="2800" dirty="0"/>
                    </a:p>
                  </a:txBody>
                  <a:tcPr/>
                </a:tc>
              </a:tr>
              <a:tr h="899160">
                <a:tc>
                  <a:txBody>
                    <a:bodyPr/>
                    <a:lstStyle/>
                    <a:p>
                      <a:r>
                        <a:rPr lang="en-US" sz="2800" dirty="0" smtClean="0"/>
                        <a:t>Who do they affect?</a:t>
                      </a:r>
                      <a:endParaRPr lang="en-US" sz="2800" dirty="0"/>
                    </a:p>
                  </a:txBody>
                  <a:tcPr/>
                </a:tc>
                <a:tc>
                  <a:txBody>
                    <a:bodyPr/>
                    <a:lstStyle/>
                    <a:p>
                      <a:r>
                        <a:rPr lang="en-US" sz="2800" dirty="0" smtClean="0"/>
                        <a:t>Anyone with limited or missing JavaScript</a:t>
                      </a:r>
                      <a:endParaRPr lang="en-US" sz="2800" dirty="0"/>
                    </a:p>
                  </a:txBody>
                  <a:tcPr/>
                </a:tc>
              </a:tr>
              <a:tr h="899160">
                <a:tc>
                  <a:txBody>
                    <a:bodyPr/>
                    <a:lstStyle/>
                    <a:p>
                      <a:r>
                        <a:rPr lang="en-US" sz="2800" baseline="0" dirty="0" smtClean="0"/>
                        <a:t>Problems</a:t>
                      </a:r>
                      <a:r>
                        <a:rPr lang="en-US" sz="2800" dirty="0" smtClean="0"/>
                        <a:t>?</a:t>
                      </a:r>
                      <a:endParaRPr lang="en-US" sz="2800" dirty="0"/>
                    </a:p>
                  </a:txBody>
                  <a:tcPr/>
                </a:tc>
                <a:tc>
                  <a:txBody>
                    <a:bodyPr/>
                    <a:lstStyle/>
                    <a:p>
                      <a:pPr>
                        <a:buFont typeface="Arial" pitchFamily="34" charset="0"/>
                        <a:buChar char="•"/>
                      </a:pPr>
                      <a:r>
                        <a:rPr lang="en-US" sz="2800" dirty="0" smtClean="0"/>
                        <a:t> Data is not available</a:t>
                      </a:r>
                    </a:p>
                    <a:p>
                      <a:pPr>
                        <a:buFont typeface="Arial" pitchFamily="34" charset="0"/>
                        <a:buChar char="•"/>
                      </a:pPr>
                      <a:r>
                        <a:rPr lang="en-US" sz="2800" baseline="0" dirty="0" smtClean="0"/>
                        <a:t> Pages may not load</a:t>
                      </a:r>
                      <a:endParaRPr lang="en-US" sz="2800" dirty="0"/>
                    </a:p>
                  </a:txBody>
                  <a:tcPr/>
                </a:tc>
              </a:tr>
              <a:tr h="899160">
                <a:tc>
                  <a:txBody>
                    <a:bodyPr/>
                    <a:lstStyle/>
                    <a:p>
                      <a:r>
                        <a:rPr lang="en-US" sz="2800" dirty="0" smtClean="0"/>
                        <a:t>How to fix</a:t>
                      </a:r>
                      <a:endParaRPr lang="en-US" sz="2800" dirty="0"/>
                    </a:p>
                  </a:txBody>
                  <a:tcPr/>
                </a:tc>
                <a:tc>
                  <a:txBody>
                    <a:bodyPr/>
                    <a:lstStyle/>
                    <a:p>
                      <a:r>
                        <a:rPr lang="en-US" sz="2000" dirty="0" smtClean="0">
                          <a:hlinkClick r:id="rId2"/>
                        </a:rPr>
                        <a:t>https://courses.law.upenn.edu</a:t>
                      </a:r>
                      <a:r>
                        <a:rPr lang="en-US" sz="2000" dirty="0" smtClean="0"/>
                        <a:t> </a:t>
                      </a:r>
                      <a:endParaRPr lang="en-US" sz="2000" dirty="0"/>
                    </a:p>
                  </a:txBody>
                  <a:tcPr/>
                </a:tc>
              </a:tr>
            </a:tbl>
          </a:graphicData>
        </a:graphic>
      </p:graphicFrame>
      <p:pic>
        <p:nvPicPr>
          <p:cNvPr id="6" name="Picture 5" descr="penn_fulllogo.gif"/>
          <p:cNvPicPr>
            <a:picLocks noChangeAspect="1"/>
          </p:cNvPicPr>
          <p:nvPr/>
        </p:nvPicPr>
        <p:blipFill>
          <a:blip r:embed="rId3" cstate="print"/>
          <a:stretch>
            <a:fillRect/>
          </a:stretch>
        </p:blipFill>
        <p:spPr>
          <a:xfrm>
            <a:off x="7162800" y="228600"/>
            <a:ext cx="1706880" cy="526733"/>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smtClean="0"/>
              <a:t>Today is all about programming…</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914400" y="2286000"/>
            <a:ext cx="7143750" cy="2345531"/>
          </a:xfrm>
          <a:prstGeom prst="rect">
            <a:avLst/>
          </a:prstGeom>
          <a:noFill/>
          <a:ln w="9525">
            <a:noFill/>
            <a:miter lim="800000"/>
            <a:headEnd/>
            <a:tailEnd/>
          </a:ln>
        </p:spPr>
      </p:pic>
      <p:sp>
        <p:nvSpPr>
          <p:cNvPr id="5" name="TextBox 4"/>
          <p:cNvSpPr txBox="1"/>
          <p:nvPr/>
        </p:nvSpPr>
        <p:spPr>
          <a:xfrm>
            <a:off x="381000" y="5943600"/>
            <a:ext cx="8458200" cy="369332"/>
          </a:xfrm>
          <a:prstGeom prst="rect">
            <a:avLst/>
          </a:prstGeom>
          <a:noFill/>
        </p:spPr>
        <p:txBody>
          <a:bodyPr wrap="square" rtlCol="0">
            <a:spAutoFit/>
          </a:bodyPr>
          <a:lstStyle/>
          <a:p>
            <a:pPr algn="r"/>
            <a:r>
              <a:rPr lang="en-US" dirty="0" smtClean="0"/>
              <a:t>Comic from Foxtrot by Bill Amend: </a:t>
            </a:r>
            <a:r>
              <a:rPr lang="en-US" dirty="0" smtClean="0">
                <a:hlinkClick r:id="rId4"/>
              </a:rPr>
              <a:t>http://www.foxtrot.com/</a:t>
            </a:r>
            <a:r>
              <a:rPr lang="en-US" dirty="0" smtClean="0"/>
              <a:t> </a:t>
            </a:r>
            <a:endParaRPr lang="en-US" dirty="0"/>
          </a:p>
        </p:txBody>
      </p:sp>
      <p:pic>
        <p:nvPicPr>
          <p:cNvPr id="7" name="Picture 6" descr="penn_fulllogo.gif"/>
          <p:cNvPicPr>
            <a:picLocks noChangeAspect="1"/>
          </p:cNvPicPr>
          <p:nvPr/>
        </p:nvPicPr>
        <p:blipFill>
          <a:blip r:embed="rId5" cstate="print"/>
          <a:stretch>
            <a:fillRect/>
          </a:stretch>
        </p:blipFill>
        <p:spPr>
          <a:xfrm>
            <a:off x="7162800" y="228600"/>
            <a:ext cx="1706880" cy="526733"/>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smtClean="0"/>
              <a:t>Tools for JavaScript Development</a:t>
            </a:r>
            <a:endParaRPr lang="en-US" dirty="0"/>
          </a:p>
        </p:txBody>
      </p:sp>
      <p:sp>
        <p:nvSpPr>
          <p:cNvPr id="3" name="Content Placeholder 2"/>
          <p:cNvSpPr>
            <a:spLocks noGrp="1"/>
          </p:cNvSpPr>
          <p:nvPr>
            <p:ph idx="1"/>
          </p:nvPr>
        </p:nvSpPr>
        <p:spPr>
          <a:xfrm>
            <a:off x="457200" y="1905000"/>
            <a:ext cx="8229600" cy="4525963"/>
          </a:xfrm>
        </p:spPr>
        <p:txBody>
          <a:bodyPr/>
          <a:lstStyle/>
          <a:p>
            <a:r>
              <a:rPr lang="en-US" dirty="0" err="1" smtClean="0"/>
              <a:t>NoScript</a:t>
            </a:r>
            <a:r>
              <a:rPr lang="en-US" dirty="0" smtClean="0"/>
              <a:t> </a:t>
            </a:r>
            <a:r>
              <a:rPr lang="en-US" dirty="0" err="1" smtClean="0"/>
              <a:t>plugin</a:t>
            </a:r>
            <a:r>
              <a:rPr lang="en-US" dirty="0" smtClean="0"/>
              <a:t> for Firefox</a:t>
            </a:r>
          </a:p>
          <a:p>
            <a:r>
              <a:rPr lang="en-US" dirty="0" smtClean="0"/>
              <a:t>Firebug </a:t>
            </a:r>
            <a:r>
              <a:rPr lang="en-US" dirty="0" err="1" smtClean="0"/>
              <a:t>plugin</a:t>
            </a:r>
            <a:r>
              <a:rPr lang="en-US" dirty="0" smtClean="0"/>
              <a:t> for Firefox and Chrome</a:t>
            </a:r>
          </a:p>
          <a:p>
            <a:r>
              <a:rPr lang="en-US" dirty="0" smtClean="0"/>
              <a:t>Web Developer Toolbar </a:t>
            </a:r>
            <a:r>
              <a:rPr lang="en-US" dirty="0" err="1" smtClean="0"/>
              <a:t>plugin</a:t>
            </a:r>
            <a:r>
              <a:rPr lang="en-US" dirty="0" smtClean="0"/>
              <a:t> for Firefox </a:t>
            </a:r>
          </a:p>
          <a:p>
            <a:r>
              <a:rPr lang="en-US" dirty="0" smtClean="0"/>
              <a:t>Built-in Developer Tools for Chrome</a:t>
            </a:r>
          </a:p>
          <a:p>
            <a:r>
              <a:rPr lang="en-US" dirty="0" smtClean="0"/>
              <a:t>IE Developer Tools for IE 8 and above</a:t>
            </a:r>
          </a:p>
          <a:p>
            <a:r>
              <a:rPr lang="en-US" dirty="0" err="1" smtClean="0"/>
              <a:t>jQuery</a:t>
            </a:r>
            <a:r>
              <a:rPr lang="en-US" dirty="0" smtClean="0"/>
              <a:t> for writing valid cross-</a:t>
            </a:r>
            <a:r>
              <a:rPr lang="en-US" dirty="0" err="1" smtClean="0"/>
              <a:t>brower</a:t>
            </a:r>
            <a:r>
              <a:rPr lang="en-US" dirty="0" smtClean="0"/>
              <a:t> JavaScript that degrades well</a:t>
            </a:r>
          </a:p>
        </p:txBody>
      </p:sp>
      <p:pic>
        <p:nvPicPr>
          <p:cNvPr id="5" name="Picture 4" descr="penn_fulllogo.gif"/>
          <p:cNvPicPr>
            <a:picLocks noChangeAspect="1"/>
          </p:cNvPicPr>
          <p:nvPr/>
        </p:nvPicPr>
        <p:blipFill>
          <a:blip r:embed="rId2" cstate="print"/>
          <a:stretch>
            <a:fillRect/>
          </a:stretch>
        </p:blipFill>
        <p:spPr>
          <a:xfrm>
            <a:off x="7162800" y="228600"/>
            <a:ext cx="1706880" cy="526733"/>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t>What do I need to Remember?</a:t>
            </a:r>
            <a:endParaRPr lang="en-US" dirty="0"/>
          </a:p>
        </p:txBody>
      </p:sp>
      <p:sp>
        <p:nvSpPr>
          <p:cNvPr id="3" name="Content Placeholder 2"/>
          <p:cNvSpPr>
            <a:spLocks noGrp="1"/>
          </p:cNvSpPr>
          <p:nvPr>
            <p:ph idx="1"/>
          </p:nvPr>
        </p:nvSpPr>
        <p:spPr>
          <a:xfrm>
            <a:off x="457200" y="1905000"/>
            <a:ext cx="8229600" cy="4525963"/>
          </a:xfrm>
        </p:spPr>
        <p:txBody>
          <a:bodyPr>
            <a:normAutofit lnSpcReduction="10000"/>
          </a:bodyPr>
          <a:lstStyle/>
          <a:p>
            <a:r>
              <a:rPr lang="en-US" dirty="0" smtClean="0"/>
              <a:t>Build initial site without JavaScript</a:t>
            </a:r>
          </a:p>
          <a:p>
            <a:r>
              <a:rPr lang="en-US" dirty="0" smtClean="0"/>
              <a:t>JavaScript at the end of development</a:t>
            </a:r>
          </a:p>
          <a:p>
            <a:r>
              <a:rPr lang="en-US" dirty="0" smtClean="0"/>
              <a:t>Avoid using “</a:t>
            </a:r>
            <a:r>
              <a:rPr lang="en-US" dirty="0" err="1" smtClean="0"/>
              <a:t>javascript:void</a:t>
            </a:r>
            <a:r>
              <a:rPr lang="en-US" dirty="0" smtClean="0"/>
              <a:t>(0)”</a:t>
            </a:r>
          </a:p>
          <a:p>
            <a:r>
              <a:rPr lang="en-US" dirty="0" smtClean="0"/>
              <a:t>Keep code that might be called asynchronously separate to ease AJAX</a:t>
            </a:r>
          </a:p>
          <a:p>
            <a:r>
              <a:rPr lang="en-US" dirty="0" smtClean="0"/>
              <a:t>Limit your use of &lt;</a:t>
            </a:r>
            <a:r>
              <a:rPr lang="en-US" dirty="0" err="1" smtClean="0"/>
              <a:t>noscript</a:t>
            </a:r>
            <a:r>
              <a:rPr lang="en-US" dirty="0" smtClean="0"/>
              <a:t>&gt;</a:t>
            </a:r>
          </a:p>
          <a:p>
            <a:r>
              <a:rPr lang="en-US" dirty="0" smtClean="0"/>
              <a:t>Validate on both client and server</a:t>
            </a:r>
          </a:p>
          <a:p>
            <a:r>
              <a:rPr lang="en-US" dirty="0" smtClean="0"/>
              <a:t>Test site without JavaScript</a:t>
            </a:r>
            <a:endParaRPr lang="en-US" dirty="0"/>
          </a:p>
        </p:txBody>
      </p:sp>
      <p:pic>
        <p:nvPicPr>
          <p:cNvPr id="5" name="Picture 4" descr="penn_fulllogo.gif"/>
          <p:cNvPicPr>
            <a:picLocks noChangeAspect="1"/>
          </p:cNvPicPr>
          <p:nvPr/>
        </p:nvPicPr>
        <p:blipFill>
          <a:blip r:embed="rId2" cstate="print"/>
          <a:stretch>
            <a:fillRect/>
          </a:stretch>
        </p:blipFill>
        <p:spPr>
          <a:xfrm>
            <a:off x="7162800" y="228600"/>
            <a:ext cx="1706880" cy="526733"/>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r>
              <a:rPr lang="en-US" dirty="0" smtClean="0"/>
              <a:t>Email: </a:t>
            </a:r>
            <a:r>
              <a:rPr lang="en-US" dirty="0" smtClean="0">
                <a:hlinkClick r:id="rId2"/>
              </a:rPr>
              <a:t>stomcava@law.upenn.edu</a:t>
            </a:r>
            <a:r>
              <a:rPr lang="en-US" dirty="0" smtClean="0"/>
              <a:t> </a:t>
            </a:r>
            <a:endParaRPr lang="en-US" dirty="0"/>
          </a:p>
        </p:txBody>
      </p:sp>
      <p:pic>
        <p:nvPicPr>
          <p:cNvPr id="5" name="Picture 4" descr="penn_fulllogo.gif"/>
          <p:cNvPicPr>
            <a:picLocks noChangeAspect="1"/>
          </p:cNvPicPr>
          <p:nvPr/>
        </p:nvPicPr>
        <p:blipFill>
          <a:blip r:embed="rId3" cstate="print"/>
          <a:stretch>
            <a:fillRect/>
          </a:stretch>
        </p:blipFill>
        <p:spPr>
          <a:xfrm>
            <a:off x="7162800" y="228600"/>
            <a:ext cx="1706880" cy="526733"/>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t>…specifically JavaScript programming</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descr="penn_fulllogo.gif"/>
          <p:cNvPicPr>
            <a:picLocks noChangeAspect="1"/>
          </p:cNvPicPr>
          <p:nvPr/>
        </p:nvPicPr>
        <p:blipFill>
          <a:blip r:embed="rId7" cstate="print"/>
          <a:stretch>
            <a:fillRect/>
          </a:stretch>
        </p:blipFill>
        <p:spPr>
          <a:xfrm>
            <a:off x="7162800" y="228600"/>
            <a:ext cx="1706880" cy="526733"/>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57200"/>
            <a:ext cx="9144000" cy="369332"/>
          </a:xfrm>
          <a:prstGeom prst="rect">
            <a:avLst/>
          </a:prstGeom>
          <a:noFill/>
        </p:spPr>
        <p:txBody>
          <a:bodyPr wrap="square" rtlCol="0">
            <a:spAutoFit/>
          </a:bodyPr>
          <a:lstStyle/>
          <a:p>
            <a:endParaRPr lang="en-US" dirty="0"/>
          </a:p>
        </p:txBody>
      </p:sp>
      <p:sp>
        <p:nvSpPr>
          <p:cNvPr id="7" name="Title 6"/>
          <p:cNvSpPr>
            <a:spLocks noGrp="1"/>
          </p:cNvSpPr>
          <p:nvPr>
            <p:ph type="title"/>
          </p:nvPr>
        </p:nvSpPr>
        <p:spPr>
          <a:xfrm>
            <a:off x="457200" y="685800"/>
            <a:ext cx="8229600" cy="1143000"/>
          </a:xfrm>
        </p:spPr>
        <p:txBody>
          <a:bodyPr>
            <a:normAutofit/>
          </a:bodyPr>
          <a:lstStyle/>
          <a:p>
            <a:r>
              <a:rPr lang="en-US" dirty="0" smtClean="0"/>
              <a:t>Accessible JavaScript </a:t>
            </a:r>
            <a:endParaRPr lang="en-US" dirty="0"/>
          </a:p>
        </p:txBody>
      </p:sp>
      <p:sp>
        <p:nvSpPr>
          <p:cNvPr id="8" name="Content Placeholder 7"/>
          <p:cNvSpPr>
            <a:spLocks noGrp="1"/>
          </p:cNvSpPr>
          <p:nvPr>
            <p:ph idx="1"/>
          </p:nvPr>
        </p:nvSpPr>
        <p:spPr/>
        <p:txBody>
          <a:bodyPr/>
          <a:lstStyle/>
          <a:p>
            <a:pPr marL="0" lvl="0" indent="0" fontAlgn="base">
              <a:spcBef>
                <a:spcPct val="0"/>
              </a:spcBef>
              <a:spcAft>
                <a:spcPct val="0"/>
              </a:spcAft>
              <a:buNone/>
            </a:pPr>
            <a:endParaRPr lang="en-US" dirty="0" smtClean="0">
              <a:latin typeface="Arial" charset="0"/>
            </a:endParaRPr>
          </a:p>
          <a:p>
            <a:pPr marL="0" lvl="0" indent="0" fontAlgn="base">
              <a:spcBef>
                <a:spcPct val="0"/>
              </a:spcBef>
              <a:spcAft>
                <a:spcPct val="0"/>
              </a:spcAft>
              <a:buNone/>
            </a:pPr>
            <a:r>
              <a:rPr lang="en-US" dirty="0" smtClean="0">
                <a:latin typeface="Arial" charset="0"/>
              </a:rPr>
              <a:t>“The power of the Web is in its universality. Access by everyone regardless of disability is an essential aspect.”</a:t>
            </a:r>
          </a:p>
          <a:p>
            <a:pPr marL="0" lvl="0" indent="0" fontAlgn="base">
              <a:spcBef>
                <a:spcPct val="0"/>
              </a:spcBef>
              <a:spcAft>
                <a:spcPct val="0"/>
              </a:spcAft>
              <a:buNone/>
            </a:pPr>
            <a:endParaRPr lang="en-US" dirty="0" smtClean="0">
              <a:latin typeface="Arial" charset="0"/>
            </a:endParaRPr>
          </a:p>
          <a:p>
            <a:pPr marL="0" lvl="0" indent="0" eaLnBrk="0" fontAlgn="base" hangingPunct="0">
              <a:spcBef>
                <a:spcPct val="0"/>
              </a:spcBef>
              <a:spcAft>
                <a:spcPct val="0"/>
              </a:spcAft>
              <a:buNone/>
            </a:pPr>
            <a:r>
              <a:rPr lang="en-US" dirty="0" smtClean="0">
                <a:latin typeface="Arial" charset="0"/>
              </a:rPr>
              <a:t>Tim </a:t>
            </a:r>
            <a:r>
              <a:rPr lang="en-US" dirty="0" err="1" smtClean="0">
                <a:latin typeface="Arial" charset="0"/>
              </a:rPr>
              <a:t>Berners</a:t>
            </a:r>
            <a:r>
              <a:rPr lang="en-US" dirty="0" smtClean="0">
                <a:latin typeface="Arial" charset="0"/>
              </a:rPr>
              <a:t> Lee, W3C Director and inventor of the World Wide Web</a:t>
            </a:r>
          </a:p>
          <a:p>
            <a:pPr marL="0" lvl="0" indent="0" eaLnBrk="0" fontAlgn="base" hangingPunct="0">
              <a:spcBef>
                <a:spcPct val="0"/>
              </a:spcBef>
              <a:spcAft>
                <a:spcPct val="0"/>
              </a:spcAft>
              <a:buNone/>
            </a:pPr>
            <a:endParaRPr lang="en-US" sz="900" b="1" dirty="0" smtClean="0">
              <a:latin typeface="Arial" charset="0"/>
            </a:endParaRPr>
          </a:p>
          <a:p>
            <a:pPr>
              <a:buNone/>
            </a:pPr>
            <a:endParaRPr lang="en-US" dirty="0"/>
          </a:p>
        </p:txBody>
      </p:sp>
      <p:pic>
        <p:nvPicPr>
          <p:cNvPr id="6" name="Picture 5" descr="penn_fulllogo.gif"/>
          <p:cNvPicPr>
            <a:picLocks noChangeAspect="1"/>
          </p:cNvPicPr>
          <p:nvPr/>
        </p:nvPicPr>
        <p:blipFill>
          <a:blip r:embed="rId2" cstate="print"/>
          <a:stretch>
            <a:fillRect/>
          </a:stretch>
        </p:blipFill>
        <p:spPr>
          <a:xfrm>
            <a:off x="7162800" y="228600"/>
            <a:ext cx="1706880" cy="526733"/>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dirty="0" smtClean="0"/>
              <a:t>JavaScript Accessibility Roadmap</a:t>
            </a:r>
            <a:endParaRPr lang="en-US" dirty="0"/>
          </a:p>
        </p:txBody>
      </p:sp>
      <p:graphicFrame>
        <p:nvGraphicFramePr>
          <p:cNvPr id="5" name="Content Placeholder 4"/>
          <p:cNvGraphicFramePr>
            <a:graphicFrameLocks noGrp="1"/>
          </p:cNvGraphicFramePr>
          <p:nvPr>
            <p:ph idx="1"/>
          </p:nvPr>
        </p:nvGraphicFramePr>
        <p:xfrm>
          <a:off x="457200" y="17526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descr="penn_fulllogo.gif"/>
          <p:cNvPicPr>
            <a:picLocks noChangeAspect="1"/>
          </p:cNvPicPr>
          <p:nvPr/>
        </p:nvPicPr>
        <p:blipFill>
          <a:blip r:embed="rId7" cstate="print"/>
          <a:stretch>
            <a:fillRect/>
          </a:stretch>
        </p:blipFill>
        <p:spPr>
          <a:xfrm>
            <a:off x="7162800" y="228600"/>
            <a:ext cx="1706880" cy="526733"/>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a:bodyPr>
          <a:lstStyle/>
          <a:p>
            <a:r>
              <a:rPr lang="en-US" dirty="0" smtClean="0"/>
              <a:t>What is Accessible JavaScript?</a:t>
            </a:r>
            <a:endParaRPr lang="en-US" dirty="0"/>
          </a:p>
        </p:txBody>
      </p:sp>
      <p:sp>
        <p:nvSpPr>
          <p:cNvPr id="3" name="Content Placeholder 2"/>
          <p:cNvSpPr>
            <a:spLocks noGrp="1"/>
          </p:cNvSpPr>
          <p:nvPr>
            <p:ph idx="1"/>
          </p:nvPr>
        </p:nvSpPr>
        <p:spPr>
          <a:xfrm>
            <a:off x="457200" y="1752600"/>
            <a:ext cx="8229600" cy="4525963"/>
          </a:xfrm>
        </p:spPr>
        <p:txBody>
          <a:bodyPr>
            <a:normAutofit/>
          </a:bodyPr>
          <a:lstStyle/>
          <a:p>
            <a:r>
              <a:rPr lang="en-US" dirty="0" smtClean="0"/>
              <a:t>Device independent</a:t>
            </a:r>
          </a:p>
          <a:p>
            <a:r>
              <a:rPr lang="en-US" dirty="0" smtClean="0"/>
              <a:t>Doesn’t block information</a:t>
            </a:r>
          </a:p>
          <a:p>
            <a:r>
              <a:rPr lang="en-US" dirty="0" smtClean="0"/>
              <a:t>Doesn’t break expectations </a:t>
            </a:r>
          </a:p>
          <a:p>
            <a:r>
              <a:rPr lang="en-US" dirty="0" smtClean="0"/>
              <a:t>W3C’s Web Content Accessibility Guidelines (WCAG) 2.0</a:t>
            </a:r>
          </a:p>
          <a:p>
            <a:r>
              <a:rPr lang="en-US" dirty="0" smtClean="0"/>
              <a:t>W3C’s Mobile Web Best Practices 1.0</a:t>
            </a:r>
            <a:endParaRPr lang="en-US" dirty="0"/>
          </a:p>
        </p:txBody>
      </p:sp>
      <p:pic>
        <p:nvPicPr>
          <p:cNvPr id="5" name="Picture 4" descr="penn_fulllogo.gif"/>
          <p:cNvPicPr>
            <a:picLocks noChangeAspect="1"/>
          </p:cNvPicPr>
          <p:nvPr/>
        </p:nvPicPr>
        <p:blipFill>
          <a:blip r:embed="rId2" cstate="print"/>
          <a:stretch>
            <a:fillRect/>
          </a:stretch>
        </p:blipFill>
        <p:spPr>
          <a:xfrm>
            <a:off x="7162800" y="228600"/>
            <a:ext cx="1706880" cy="52673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dirty="0" smtClean="0"/>
              <a:t>Why should I care about </a:t>
            </a:r>
            <a:br>
              <a:rPr lang="en-US" dirty="0" smtClean="0"/>
            </a:br>
            <a:r>
              <a:rPr lang="en-US" dirty="0" smtClean="0"/>
              <a:t>JavaScript Accessibility?</a:t>
            </a:r>
            <a:endParaRPr lang="en-US" dirty="0"/>
          </a:p>
        </p:txBody>
      </p:sp>
      <p:sp>
        <p:nvSpPr>
          <p:cNvPr id="3" name="Content Placeholder 2"/>
          <p:cNvSpPr>
            <a:spLocks noGrp="1"/>
          </p:cNvSpPr>
          <p:nvPr>
            <p:ph idx="1"/>
          </p:nvPr>
        </p:nvSpPr>
        <p:spPr>
          <a:xfrm>
            <a:off x="457200" y="2057400"/>
            <a:ext cx="8229600" cy="4068763"/>
          </a:xfrm>
        </p:spPr>
        <p:txBody>
          <a:bodyPr>
            <a:normAutofit fontScale="92500" lnSpcReduction="20000"/>
          </a:bodyPr>
          <a:lstStyle/>
          <a:p>
            <a:pPr marL="344488" indent="-344488"/>
            <a:r>
              <a:rPr lang="en-US" dirty="0" smtClean="0"/>
              <a:t>SEO</a:t>
            </a:r>
          </a:p>
          <a:p>
            <a:pPr marL="744538" lvl="1" indent="-344488"/>
            <a:r>
              <a:rPr lang="en-US" dirty="0" smtClean="0"/>
              <a:t>Google’s spider does not support JavaScript</a:t>
            </a:r>
          </a:p>
          <a:p>
            <a:pPr marL="344488" indent="-344488"/>
            <a:r>
              <a:rPr lang="en-US" dirty="0" smtClean="0"/>
              <a:t>Mobile browsers have limited JavaScript</a:t>
            </a:r>
          </a:p>
          <a:p>
            <a:pPr marL="744538" lvl="1" indent="-344488"/>
            <a:r>
              <a:rPr lang="en-US" sz="2400" dirty="0" smtClean="0">
                <a:hlinkClick r:id="rId2"/>
              </a:rPr>
              <a:t>http://quirksmode.org/m/table.html</a:t>
            </a:r>
            <a:r>
              <a:rPr lang="en-US" sz="2400" dirty="0" smtClean="0"/>
              <a:t> </a:t>
            </a:r>
          </a:p>
          <a:p>
            <a:pPr marL="344488" indent="-344488"/>
            <a:r>
              <a:rPr lang="en-US" dirty="0" smtClean="0"/>
              <a:t>Assistive technologies limit JavaScript</a:t>
            </a:r>
          </a:p>
          <a:p>
            <a:pPr marL="744538" lvl="1" indent="-344488"/>
            <a:r>
              <a:rPr lang="en-US" dirty="0" smtClean="0"/>
              <a:t>User browsing via keyboard</a:t>
            </a:r>
          </a:p>
          <a:p>
            <a:pPr marL="744538" lvl="1" indent="-344488"/>
            <a:r>
              <a:rPr lang="en-US" dirty="0" smtClean="0"/>
              <a:t>Screen readers</a:t>
            </a:r>
          </a:p>
          <a:p>
            <a:pPr marL="344488" indent="-344488"/>
            <a:r>
              <a:rPr lang="en-US" dirty="0" smtClean="0"/>
              <a:t>Section 508 of the Rehabilitation Act</a:t>
            </a:r>
          </a:p>
          <a:p>
            <a:pPr marL="744538" lvl="1" indent="-344488"/>
            <a:r>
              <a:rPr lang="en-US" dirty="0" smtClean="0"/>
              <a:t>Requires accessible JavaScript for US Government</a:t>
            </a:r>
          </a:p>
        </p:txBody>
      </p:sp>
      <p:pic>
        <p:nvPicPr>
          <p:cNvPr id="5" name="Picture 4" descr="penn_fulllogo.gif"/>
          <p:cNvPicPr>
            <a:picLocks noChangeAspect="1"/>
          </p:cNvPicPr>
          <p:nvPr/>
        </p:nvPicPr>
        <p:blipFill>
          <a:blip r:embed="rId3" cstate="print"/>
          <a:stretch>
            <a:fillRect/>
          </a:stretch>
        </p:blipFill>
        <p:spPr>
          <a:xfrm>
            <a:off x="7162800" y="228600"/>
            <a:ext cx="1706880" cy="526733"/>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en-US" dirty="0" smtClean="0"/>
              <a:t>Section 508 on JavaScript</a:t>
            </a:r>
            <a:endParaRPr lang="en-US" dirty="0"/>
          </a:p>
        </p:txBody>
      </p:sp>
      <p:sp>
        <p:nvSpPr>
          <p:cNvPr id="3" name="Content Placeholder 2"/>
          <p:cNvSpPr>
            <a:spLocks noGrp="1"/>
          </p:cNvSpPr>
          <p:nvPr>
            <p:ph idx="1"/>
          </p:nvPr>
        </p:nvSpPr>
        <p:spPr>
          <a:xfrm>
            <a:off x="457200" y="1828800"/>
            <a:ext cx="8229600" cy="4678363"/>
          </a:xfrm>
        </p:spPr>
        <p:txBody>
          <a:bodyPr>
            <a:normAutofit/>
          </a:bodyPr>
          <a:lstStyle/>
          <a:p>
            <a:pPr>
              <a:buNone/>
            </a:pPr>
            <a:r>
              <a:rPr lang="en-US" sz="2400" dirty="0" smtClean="0"/>
              <a:t>(l): When pages utilize scripting languages to display content, or to create interface elements, the information provided by the script shall be identified with functional text that can be read by assistive technology.</a:t>
            </a:r>
          </a:p>
          <a:p>
            <a:pPr>
              <a:buNone/>
            </a:pPr>
            <a:r>
              <a:rPr lang="en-US" sz="2400" dirty="0" smtClean="0"/>
              <a:t>(n): When electronic forms are designed to be completed on-line, the form shall allow people using assistive technology to access the information, field elements, and functionality required for completion and submission of the form, including all directions and cues.</a:t>
            </a:r>
          </a:p>
          <a:p>
            <a:pPr>
              <a:buNone/>
            </a:pPr>
            <a:r>
              <a:rPr lang="en-US" sz="2400" dirty="0" smtClean="0"/>
              <a:t>(p): When a timed response is required, the user shall be alerted and given sufficient time to indicate more time is required.</a:t>
            </a:r>
          </a:p>
        </p:txBody>
      </p:sp>
      <p:pic>
        <p:nvPicPr>
          <p:cNvPr id="5" name="Picture 4" descr="penn_fulllogo.gif"/>
          <p:cNvPicPr>
            <a:picLocks noChangeAspect="1"/>
          </p:cNvPicPr>
          <p:nvPr/>
        </p:nvPicPr>
        <p:blipFill>
          <a:blip r:embed="rId2" cstate="print"/>
          <a:stretch>
            <a:fillRect/>
          </a:stretch>
        </p:blipFill>
        <p:spPr>
          <a:xfrm>
            <a:off x="7162800" y="228600"/>
            <a:ext cx="1706880" cy="526733"/>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783</TotalTime>
  <Words>2744</Words>
  <Application>Microsoft Office PowerPoint</Application>
  <PresentationFormat>On-screen Show (4:3)</PresentationFormat>
  <Paragraphs>431</Paragraphs>
  <Slides>32</Slides>
  <Notes>7</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Why Isn't This Button Working? </vt:lpstr>
      <vt:lpstr>About Me</vt:lpstr>
      <vt:lpstr>Today is all about programming…</vt:lpstr>
      <vt:lpstr>…specifically JavaScript programming</vt:lpstr>
      <vt:lpstr>Accessible JavaScript </vt:lpstr>
      <vt:lpstr>JavaScript Accessibility Roadmap</vt:lpstr>
      <vt:lpstr>What is Accessible JavaScript?</vt:lpstr>
      <vt:lpstr>Why should I care about  JavaScript Accessibility?</vt:lpstr>
      <vt:lpstr>Section 508 on JavaScript</vt:lpstr>
      <vt:lpstr>Who’s Browsing without JavaScript?</vt:lpstr>
      <vt:lpstr>What happens if I don’t  make my JavaScript accessible?</vt:lpstr>
      <vt:lpstr>What happens if I don’t  make my JavaScript accessible? (cont.)</vt:lpstr>
      <vt:lpstr>How can I make my  JavaScript accessible?</vt:lpstr>
      <vt:lpstr>1. Events – onClick and onDblClick</vt:lpstr>
      <vt:lpstr>1. Events – onClick and  onDblClick Inaccessible JavaScript</vt:lpstr>
      <vt:lpstr>1. Events – onClick and  onDblClick Accessible JavaScript</vt:lpstr>
      <vt:lpstr>2. Events – onMouseOver  and onMouseOut</vt:lpstr>
      <vt:lpstr>2. Events – onMouseOver  &amp; onMouseOut Inaccessible JavaScript</vt:lpstr>
      <vt:lpstr>2. Events – onMouseOver  &amp; onMouseOut Accessible JavaScript</vt:lpstr>
      <vt:lpstr>3. Events – onChange and onSubmit</vt:lpstr>
      <vt:lpstr>3. Events – onChange  and onSubmit Inaccessbile JavaScript</vt:lpstr>
      <vt:lpstr>3. Events – onChange  and onSubmit Accessible JavaScript</vt:lpstr>
      <vt:lpstr>4. DHTML</vt:lpstr>
      <vt:lpstr>4. DHTML Inaccessible JavaScript</vt:lpstr>
      <vt:lpstr>4. DHTML Accessible JavaScript</vt:lpstr>
      <vt:lpstr>5. AJAX Interactions</vt:lpstr>
      <vt:lpstr>5. AJAX Interactions  Inaccessible JavaScript</vt:lpstr>
      <vt:lpstr>5. AJAX Interactions Accessible JavaScript</vt:lpstr>
      <vt:lpstr>6. Tabs and Other Widgets</vt:lpstr>
      <vt:lpstr>Tools for JavaScript Development</vt:lpstr>
      <vt:lpstr>What do I need to Remember?</vt:lpstr>
      <vt:lpstr>Questions?</vt:lpstr>
    </vt:vector>
  </TitlesOfParts>
  <Company>University of Pennsylvania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Isn't This Button Working? </dc:title>
  <dc:creator>stomcava</dc:creator>
  <cp:lastModifiedBy>lawguest</cp:lastModifiedBy>
  <cp:revision>354</cp:revision>
  <dcterms:created xsi:type="dcterms:W3CDTF">2010-05-18T17:46:26Z</dcterms:created>
  <dcterms:modified xsi:type="dcterms:W3CDTF">2010-06-26T00:10:30Z</dcterms:modified>
</cp:coreProperties>
</file>